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81" r:id="rId3"/>
    <p:sldId id="257" r:id="rId4"/>
    <p:sldId id="258" r:id="rId5"/>
    <p:sldId id="260" r:id="rId6"/>
    <p:sldId id="261" r:id="rId7"/>
    <p:sldId id="262" r:id="rId8"/>
    <p:sldId id="263" r:id="rId9"/>
    <p:sldId id="274" r:id="rId10"/>
    <p:sldId id="264" r:id="rId11"/>
    <p:sldId id="273" r:id="rId12"/>
    <p:sldId id="266" r:id="rId13"/>
    <p:sldId id="267" r:id="rId14"/>
    <p:sldId id="269" r:id="rId15"/>
    <p:sldId id="270" r:id="rId16"/>
    <p:sldId id="282" r:id="rId17"/>
    <p:sldId id="271" r:id="rId18"/>
    <p:sldId id="275" r:id="rId19"/>
    <p:sldId id="272" r:id="rId20"/>
    <p:sldId id="27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00D5B-90E1-44F2-90B2-E2247E92658C}" type="datetimeFigureOut">
              <a:rPr lang="en-GB" smtClean="0"/>
              <a:t>23/08/2013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09FE8-68F4-44E0-B829-869BBED35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6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5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88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7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2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7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0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27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73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5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6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9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1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4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6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7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9FE8-68F4-44E0-B829-869BBED352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0305-3778-423E-BB38-538BE3404B87}" type="datetimeFigureOut">
              <a:rPr lang="en-GB" smtClean="0"/>
              <a:pPr/>
              <a:t>23/08/2013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48C2-FE94-4BD6-BE14-4D6F3CFF7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6.jpeg"/><Relationship Id="rId10" Type="http://schemas.openxmlformats.org/officeDocument/2006/relationships/image" Target="../media/image21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800200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my town there is a…</a:t>
            </a:r>
            <a:endParaRPr lang="en-A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394" y="183262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Machi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ni</a:t>
            </a:r>
            <a:r>
              <a:rPr lang="en-US" sz="2800" i="1" dirty="0" smtClean="0">
                <a:solidFill>
                  <a:schemeClr val="tx1"/>
                </a:solidFill>
              </a:rPr>
              <a:t> ___ </a:t>
            </a:r>
            <a:r>
              <a:rPr lang="en-US" sz="2800" i="1" dirty="0" err="1" smtClean="0">
                <a:solidFill>
                  <a:schemeClr val="tx1"/>
                </a:solidFill>
              </a:rPr>
              <a:t>ga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arimasu</a:t>
            </a:r>
            <a:r>
              <a:rPr lang="en-US" sz="2800" i="1" dirty="0" smtClean="0">
                <a:solidFill>
                  <a:schemeClr val="tx1"/>
                </a:solidFill>
              </a:rPr>
              <a:t>.</a:t>
            </a:r>
            <a:endParaRPr lang="en-AU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432132" cy="39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1455270" cy="584775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kyoukai</a:t>
            </a:r>
            <a:endParaRPr lang="en-GB" sz="3200" dirty="0"/>
          </a:p>
        </p:txBody>
      </p:sp>
      <p:pic>
        <p:nvPicPr>
          <p:cNvPr id="20482" name="Picture 2" descr="http://www.earshambenefice.org.uk/images/churches-earsh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3960440" cy="35379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020272" y="515719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otera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2714205" cy="584775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suimingupuuru</a:t>
            </a:r>
            <a:endParaRPr lang="en-GB" sz="3200" dirty="0"/>
          </a:p>
        </p:txBody>
      </p:sp>
      <p:pic>
        <p:nvPicPr>
          <p:cNvPr id="7170" name="Picture 2" descr="backs,divers,diving,females,leisure,persons,Photographs,pools,recreation,swimmers,swimming,swimming pools,wo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3095626" cy="3095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1294522" cy="584775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ginkou</a:t>
            </a:r>
            <a:endParaRPr lang="en-GB" sz="3200" dirty="0"/>
          </a:p>
        </p:txBody>
      </p:sp>
      <p:pic>
        <p:nvPicPr>
          <p:cNvPr id="18434" name="Picture 2" descr="http://www.laprovince.be/zc/thumb300x200/mediastore/_2011/janvier/hermes/ID5871437_pr_axa__170800_H2W400_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89651"/>
            <a:ext cx="4464496" cy="2679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661248"/>
            <a:ext cx="668773" cy="584775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eki</a:t>
            </a:r>
            <a:endParaRPr lang="en-GB" sz="3200" dirty="0"/>
          </a:p>
        </p:txBody>
      </p:sp>
      <p:pic>
        <p:nvPicPr>
          <p:cNvPr id="17410" name="Picture 2" descr="http://upload.wikimedia.org/wikipedia/commons/3/39/Esbly_-_la_gare_SN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4392488" cy="32943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971741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mise</a:t>
            </a:r>
            <a:endParaRPr lang="en-GB" sz="3200" dirty="0"/>
          </a:p>
        </p:txBody>
      </p:sp>
      <p:pic>
        <p:nvPicPr>
          <p:cNvPr id="15362" name="Picture 2" descr="http://media.primelocation.com/ENGR/ENFR/ENFR999000593/PHOTO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4176464" cy="31323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Machi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____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arimasu</a:t>
            </a:r>
            <a:r>
              <a:rPr lang="en-GB" dirty="0" smtClean="0"/>
              <a:t> = </a:t>
            </a:r>
            <a:br>
              <a:rPr lang="en-GB" dirty="0" smtClean="0"/>
            </a:br>
            <a:r>
              <a:rPr lang="en-GB" dirty="0" smtClean="0"/>
              <a:t>In my town there 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28596" y="1916832"/>
            <a:ext cx="8391876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k_ssat_n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_</a:t>
            </a:r>
            <a:r>
              <a:rPr lang="en-GB" sz="2400" dirty="0" err="1" smtClean="0"/>
              <a:t>ig_k_n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Ha_ubu_sukan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_</a:t>
            </a:r>
            <a:r>
              <a:rPr lang="en-GB" sz="2400" dirty="0" err="1" smtClean="0"/>
              <a:t>ter</a:t>
            </a:r>
            <a:r>
              <a:rPr lang="en-GB" sz="2400" dirty="0" smtClean="0"/>
              <a:t>_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Ho_eru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B_o_in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Suta_iam</a:t>
            </a:r>
            <a:r>
              <a:rPr lang="en-GB" sz="2400" dirty="0" smtClean="0"/>
              <a:t>_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K_o_kai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Yu_bin_yoku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/>
              <a:t>Su_mingup_uru</a:t>
            </a: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283968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How many full sentences can you make in 2 minutes?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276917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Race against a partner to hit the picture that corresponds to what your teacher says.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195103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577" y="548681"/>
          <a:ext cx="7344816" cy="5040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448272"/>
                <a:gridCol w="2448272"/>
              </a:tblGrid>
              <a:tr h="16801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upload.wikimedia.org/wikipedia/commons/3/39/Esbly_-_la_gare_SN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1584176" cy="1188132"/>
          </a:xfrm>
          <a:prstGeom prst="rect">
            <a:avLst/>
          </a:prstGeom>
          <a:noFill/>
        </p:spPr>
      </p:pic>
      <p:pic>
        <p:nvPicPr>
          <p:cNvPr id="7" name="Picture 2" descr="http://www.laprovince.be/zc/thumb300x200/mediastore/_2011/janvier/hermes/ID5871437_pr_axa__170800_H2W400_0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64704"/>
            <a:ext cx="2160240" cy="1296536"/>
          </a:xfrm>
          <a:prstGeom prst="rect">
            <a:avLst/>
          </a:prstGeom>
          <a:noFill/>
        </p:spPr>
      </p:pic>
      <p:pic>
        <p:nvPicPr>
          <p:cNvPr id="8" name="Picture 2" descr="http://www.enjoyfrance.com/images/stories/france/news/Louvre-Pyram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2016224" cy="1512169"/>
          </a:xfrm>
          <a:prstGeom prst="rect">
            <a:avLst/>
          </a:prstGeom>
          <a:noFill/>
        </p:spPr>
      </p:pic>
      <p:pic>
        <p:nvPicPr>
          <p:cNvPr id="10" name="Picture 2" descr="http://3.bp.blogspot.com/_prVzsg8l7x0/TBDwcpemRNI/AAAAAAAACCs/nH9JqeN3foQ/s1600/Paris_ca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420888"/>
            <a:ext cx="1944216" cy="1294235"/>
          </a:xfrm>
          <a:prstGeom prst="rect">
            <a:avLst/>
          </a:prstGeom>
          <a:noFill/>
        </p:spPr>
      </p:pic>
      <p:pic>
        <p:nvPicPr>
          <p:cNvPr id="12" name="Picture 2" descr="http://media.primelocation.com/ENGR/ENFR/ENFR999000593/PHOTO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420888"/>
            <a:ext cx="2088232" cy="1350150"/>
          </a:xfrm>
          <a:prstGeom prst="rect">
            <a:avLst/>
          </a:prstGeom>
          <a:noFill/>
        </p:spPr>
      </p:pic>
      <p:pic>
        <p:nvPicPr>
          <p:cNvPr id="14" name="Picture 2" descr="http://www.earshambenefice.org.uk/images/churches-earsha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077072"/>
            <a:ext cx="1872208" cy="14151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241783"/>
            <a:ext cx="1584176" cy="1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33" y="4065553"/>
            <a:ext cx="1990150" cy="14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7" y="4036522"/>
            <a:ext cx="1943993" cy="145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71624" y="285750"/>
            <a:ext cx="3432423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sz="3400" b="1" dirty="0" smtClean="0"/>
              <a:t>To = and</a:t>
            </a:r>
            <a:endParaRPr lang="en-US" sz="3400" b="1" dirty="0" smtClean="0"/>
          </a:p>
        </p:txBody>
      </p:sp>
      <p:pic>
        <p:nvPicPr>
          <p:cNvPr id="5123" name="Picture 4" descr="C:\Documents and Settings\DEBES Joannie\Local Settings\Temporary Internet Files\Content.IE5\PRJ17530\MCj0423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958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ontent Placeholder 4"/>
          <p:cNvSpPr>
            <a:spLocks noGrp="1"/>
          </p:cNvSpPr>
          <p:nvPr>
            <p:ph idx="1"/>
          </p:nvPr>
        </p:nvSpPr>
        <p:spPr>
          <a:xfrm>
            <a:off x="457200" y="1857375"/>
            <a:ext cx="2278856" cy="714375"/>
          </a:xfrm>
          <a:solidFill>
            <a:srgbClr val="FF00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/>
              <a:t>toshokan</a:t>
            </a:r>
            <a:endParaRPr lang="en-US" b="1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879024" y="1848097"/>
            <a:ext cx="4011339" cy="7143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b="1" dirty="0" err="1">
                <a:latin typeface="Calibri" pitchFamily="34" charset="0"/>
              </a:rPr>
              <a:t>g</a:t>
            </a:r>
            <a:r>
              <a:rPr lang="fr-FR" sz="3200" b="1" dirty="0" err="1" smtClean="0">
                <a:latin typeface="Calibri" pitchFamily="34" charset="0"/>
              </a:rPr>
              <a:t>a</a:t>
            </a:r>
            <a:r>
              <a:rPr lang="fr-FR" sz="3200" b="1" dirty="0" smtClean="0">
                <a:latin typeface="Calibri" pitchFamily="34" charset="0"/>
              </a:rPr>
              <a:t> </a:t>
            </a:r>
            <a:r>
              <a:rPr lang="fr-FR" sz="3200" b="1" dirty="0" err="1" smtClean="0">
                <a:latin typeface="Calibri" pitchFamily="34" charset="0"/>
              </a:rPr>
              <a:t>arimasu</a:t>
            </a:r>
            <a:r>
              <a:rPr lang="fr-FR" sz="3200" b="1" dirty="0" smtClean="0">
                <a:latin typeface="Calibri" pitchFamily="34" charset="0"/>
              </a:rPr>
              <a:t>. </a:t>
            </a:r>
            <a:endParaRPr lang="fr-FR" sz="32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853047" y="2788661"/>
            <a:ext cx="676275" cy="7143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latin typeface="Calibri" pitchFamily="34" charset="0"/>
              </a:rPr>
              <a:t>to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714750" y="2767509"/>
            <a:ext cx="1928812" cy="714375"/>
          </a:xfrm>
          <a:prstGeom prst="rect">
            <a:avLst/>
          </a:prstGeom>
          <a:solidFill>
            <a:srgbClr val="E17594"/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+mn-lt"/>
                <a:cs typeface="+mn-cs"/>
              </a:rPr>
              <a:t>eigakan</a:t>
            </a: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57200" y="2786063"/>
            <a:ext cx="2278856" cy="7143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 dirty="0" err="1" smtClean="0">
                <a:latin typeface="Calibri" pitchFamily="34" charset="0"/>
              </a:rPr>
              <a:t>toshokan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5750387" y="2755633"/>
            <a:ext cx="2638037" cy="7143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b="1" dirty="0" err="1">
                <a:latin typeface="Calibri" pitchFamily="34" charset="0"/>
              </a:rPr>
              <a:t>g</a:t>
            </a:r>
            <a:r>
              <a:rPr lang="fr-FR" sz="3200" b="1" dirty="0" err="1" smtClean="0">
                <a:latin typeface="Calibri" pitchFamily="34" charset="0"/>
              </a:rPr>
              <a:t>a</a:t>
            </a:r>
            <a:r>
              <a:rPr lang="fr-FR" sz="3200" b="1" dirty="0" smtClean="0">
                <a:latin typeface="Calibri" pitchFamily="34" charset="0"/>
              </a:rPr>
              <a:t> </a:t>
            </a:r>
            <a:r>
              <a:rPr lang="fr-FR" sz="3200" b="1" dirty="0" err="1" smtClean="0">
                <a:latin typeface="Calibri" pitchFamily="34" charset="0"/>
              </a:rPr>
              <a:t>arimasu</a:t>
            </a:r>
            <a:r>
              <a:rPr lang="fr-FR" sz="3200" b="1" dirty="0" smtClean="0">
                <a:latin typeface="Calibri" pitchFamily="34" charset="0"/>
              </a:rPr>
              <a:t>. </a:t>
            </a:r>
            <a:endParaRPr lang="fr-FR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3718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5400" dirty="0" err="1" smtClean="0"/>
              <a:t>Shikashi</a:t>
            </a:r>
            <a:r>
              <a:rPr lang="en-GB" sz="5400" dirty="0" smtClean="0"/>
              <a:t>, ___ </a:t>
            </a:r>
            <a:r>
              <a:rPr lang="en-GB" sz="5400" dirty="0" err="1" smtClean="0"/>
              <a:t>ga</a:t>
            </a:r>
            <a:r>
              <a:rPr lang="en-GB" sz="5400" dirty="0" smtClean="0"/>
              <a:t> </a:t>
            </a:r>
            <a:r>
              <a:rPr lang="en-GB" sz="5400" dirty="0" err="1" smtClean="0"/>
              <a:t>arimasen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122413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a</a:t>
            </a:r>
            <a:endParaRPr lang="en-GB" sz="6000" dirty="0"/>
          </a:p>
        </p:txBody>
      </p:sp>
      <p:pic>
        <p:nvPicPr>
          <p:cNvPr id="5" name="Picture 2" descr="http://www.enjoyfrance.com/images/stories/france/news/Louvre-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2016224" cy="15121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1916832"/>
            <a:ext cx="122413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b</a:t>
            </a:r>
            <a:endParaRPr lang="en-GB" sz="6000" dirty="0"/>
          </a:p>
        </p:txBody>
      </p:sp>
      <p:pic>
        <p:nvPicPr>
          <p:cNvPr id="8" name="Picture 2" descr="http://upload.wikimedia.org/wikipedia/commons/3/39/Esbly_-_la_gare_SN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1584176" cy="1188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4437112"/>
            <a:ext cx="100811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</a:t>
            </a:r>
            <a:endParaRPr lang="en-GB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437112"/>
            <a:ext cx="100811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d</a:t>
            </a:r>
            <a:endParaRPr lang="en-GB" sz="5400" dirty="0"/>
          </a:p>
        </p:txBody>
      </p:sp>
      <p:pic>
        <p:nvPicPr>
          <p:cNvPr id="11" name="Picture 2" descr="http://0.tqn.com/d/gofrance/1/0/9/E/hotel-sign-fr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05064"/>
            <a:ext cx="2160240" cy="1620180"/>
          </a:xfrm>
          <a:prstGeom prst="rect">
            <a:avLst/>
          </a:prstGeom>
          <a:noFill/>
        </p:spPr>
      </p:pic>
      <p:pic>
        <p:nvPicPr>
          <p:cNvPr id="12" name="Picture 2" descr="http://www.earshambenefice.org.uk/images/churches-earsh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77072"/>
            <a:ext cx="1872208" cy="141519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661248"/>
            <a:ext cx="926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Use ‘</a:t>
            </a:r>
            <a:r>
              <a:rPr lang="en-GB" sz="4000" dirty="0" err="1" smtClean="0">
                <a:solidFill>
                  <a:srgbClr val="FF0000"/>
                </a:solidFill>
              </a:rPr>
              <a:t>ga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arimasen</a:t>
            </a:r>
            <a:r>
              <a:rPr lang="en-GB" sz="4000" dirty="0" smtClean="0">
                <a:solidFill>
                  <a:srgbClr val="FF0000"/>
                </a:solidFill>
              </a:rPr>
              <a:t>’ to say what there isn’t in your town.</a:t>
            </a:r>
            <a:endParaRPr lang="en-GB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57290" y="1071546"/>
            <a:ext cx="3643312" cy="523220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bg1"/>
                </a:solidFill>
              </a:rPr>
              <a:t>(</a:t>
            </a:r>
            <a:r>
              <a:rPr lang="en-GB" sz="2800" i="1" dirty="0">
                <a:solidFill>
                  <a:schemeClr val="bg1"/>
                </a:solidFill>
              </a:rPr>
              <a:t>We are Learning to ...)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14942" y="1071546"/>
            <a:ext cx="3714750" cy="523220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bg1"/>
                </a:solidFill>
              </a:rPr>
              <a:t>(</a:t>
            </a:r>
            <a:r>
              <a:rPr lang="en-GB" sz="2800" i="1" dirty="0">
                <a:solidFill>
                  <a:schemeClr val="bg1"/>
                </a:solidFill>
              </a:rPr>
              <a:t>What I’m looking for...)</a:t>
            </a:r>
          </a:p>
        </p:txBody>
      </p:sp>
      <p:pic>
        <p:nvPicPr>
          <p:cNvPr id="2052" name="Picture 4" descr="http://properblog.files.wordpress.com/2009/05/aster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36644"/>
            <a:ext cx="1500166" cy="26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obelix01.jpg obelix image by stelios19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75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28" y="2214554"/>
            <a:ext cx="3571875" cy="1631216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</a:rPr>
              <a:t>  </a:t>
            </a:r>
            <a:r>
              <a:rPr lang="en-GB" sz="2400" dirty="0">
                <a:solidFill>
                  <a:schemeClr val="bg1"/>
                </a:solidFill>
              </a:rPr>
              <a:t>To </a:t>
            </a:r>
            <a:r>
              <a:rPr lang="en-GB" sz="2400" dirty="0" smtClean="0">
                <a:solidFill>
                  <a:schemeClr val="bg1"/>
                </a:solidFill>
              </a:rPr>
              <a:t>know at least 8 places in town.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 To understand what there is/isn’t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14942" y="2285992"/>
            <a:ext cx="3714750" cy="1569660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 You know and can say at least 8 places in town.</a:t>
            </a:r>
            <a:endParaRPr lang="en-GB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 You know how to say what there is/isn’t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85918" y="4357694"/>
            <a:ext cx="7072313" cy="1169551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A challenge for starters…</a:t>
            </a:r>
            <a:endParaRPr lang="en-GB" sz="2800" dirty="0"/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bg1"/>
                </a:solidFill>
              </a:rPr>
              <a:t>Can you remember the words below?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85918" y="5500702"/>
            <a:ext cx="7072313" cy="984885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1. </a:t>
            </a:r>
            <a:r>
              <a:rPr lang="en-GB" sz="2800" dirty="0" err="1" smtClean="0">
                <a:solidFill>
                  <a:schemeClr val="bg1"/>
                </a:solidFill>
              </a:rPr>
              <a:t>Toshokan</a:t>
            </a:r>
            <a:r>
              <a:rPr lang="en-GB" sz="2800" dirty="0" smtClean="0">
                <a:solidFill>
                  <a:schemeClr val="bg1"/>
                </a:solidFill>
              </a:rPr>
              <a:t>    2. </a:t>
            </a:r>
            <a:r>
              <a:rPr lang="en-GB" sz="2800" dirty="0" err="1" smtClean="0">
                <a:solidFill>
                  <a:schemeClr val="bg1"/>
                </a:solidFill>
              </a:rPr>
              <a:t>eigakan</a:t>
            </a:r>
            <a:r>
              <a:rPr lang="en-GB" sz="2800" dirty="0" smtClean="0">
                <a:solidFill>
                  <a:schemeClr val="bg1"/>
                </a:solidFill>
              </a:rPr>
              <a:t>      3. </a:t>
            </a:r>
            <a:r>
              <a:rPr lang="en-GB" sz="2800" dirty="0" err="1" smtClean="0">
                <a:solidFill>
                  <a:schemeClr val="bg1"/>
                </a:solidFill>
              </a:rPr>
              <a:t>kawa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2307169" y="116074"/>
            <a:ext cx="45720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800" b="1" dirty="0" err="1"/>
              <a:t>Machi</a:t>
            </a:r>
            <a:r>
              <a:rPr lang="en-GB" sz="2800" b="1" dirty="0"/>
              <a:t> </a:t>
            </a:r>
            <a:r>
              <a:rPr lang="en-GB" sz="2800" b="1" dirty="0" err="1"/>
              <a:t>ni</a:t>
            </a:r>
            <a:r>
              <a:rPr lang="en-GB" sz="2800" b="1" dirty="0"/>
              <a:t> ____ </a:t>
            </a:r>
            <a:r>
              <a:rPr lang="en-GB" sz="2800" b="1" dirty="0" err="1"/>
              <a:t>ga</a:t>
            </a:r>
            <a:r>
              <a:rPr lang="en-GB" sz="2800" b="1" dirty="0"/>
              <a:t> </a:t>
            </a:r>
            <a:r>
              <a:rPr lang="en-GB" sz="2800" b="1" dirty="0" err="1"/>
              <a:t>arimasu</a:t>
            </a:r>
            <a:r>
              <a:rPr lang="en-GB" sz="2800" b="1" dirty="0"/>
              <a:t> = </a:t>
            </a:r>
            <a:br>
              <a:rPr lang="en-GB" sz="2800" b="1" dirty="0"/>
            </a:br>
            <a:r>
              <a:rPr lang="en-GB" sz="2800" b="1" dirty="0"/>
              <a:t>In my town there </a:t>
            </a:r>
            <a:r>
              <a:rPr lang="en-GB" sz="2800" b="1" dirty="0" smtClean="0"/>
              <a:t>is a ______.</a:t>
            </a:r>
            <a:endParaRPr lang="en-GB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28813" y="428625"/>
            <a:ext cx="6248400" cy="1143000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400" b="1" u="sng" dirty="0">
                <a:latin typeface="+mj-lt"/>
                <a:ea typeface="+mj-ea"/>
                <a:cs typeface="+mj-cs"/>
              </a:rPr>
              <a:t>Note 5 </a:t>
            </a:r>
            <a:r>
              <a:rPr lang="en-GB" sz="3400" b="1" u="sng" dirty="0" smtClean="0">
                <a:latin typeface="+mj-lt"/>
                <a:ea typeface="+mj-ea"/>
                <a:cs typeface="+mj-cs"/>
              </a:rPr>
              <a:t>places</a:t>
            </a:r>
            <a:endParaRPr lang="en-GB" sz="3400" b="1" u="sng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3400" b="1" dirty="0">
                <a:latin typeface="+mj-lt"/>
                <a:ea typeface="+mj-ea"/>
                <a:cs typeface="+mj-cs"/>
              </a:rPr>
              <a:t> </a:t>
            </a:r>
            <a:r>
              <a:rPr lang="en-GB" sz="2400" b="1" u="sng" dirty="0">
                <a:latin typeface="+mj-lt"/>
                <a:ea typeface="+mj-ea"/>
                <a:cs typeface="+mj-cs"/>
              </a:rPr>
              <a:t>Do not show your partner</a:t>
            </a:r>
            <a:endParaRPr lang="en-US" sz="24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2339752" y="2060848"/>
            <a:ext cx="6048672" cy="1487215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en-GB" sz="2400" b="1" u="sng" dirty="0" smtClean="0"/>
              <a:t>Work with a partner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Tick off each place in your list as your partner guesses it. First to guess all 5 places is the winner!</a:t>
            </a:r>
            <a:endParaRPr lang="en-US" sz="2400" b="1" dirty="0" smtClean="0"/>
          </a:p>
        </p:txBody>
      </p:sp>
      <p:pic>
        <p:nvPicPr>
          <p:cNvPr id="7172" name="Picture 4" descr="C:\Documents and Settings\DEBES Joannie\Local Settings\Temporary Internet Files\Content.IE5\PRJ17530\MCj04238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85938"/>
            <a:ext cx="1958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Documents and Settings\DEBES Joannie\Local Settings\Temporary Internet Files\Content.IE5\PRJ17530\MCj041359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42875"/>
            <a:ext cx="20955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07004"/>
              </p:ext>
            </p:extLst>
          </p:nvPr>
        </p:nvGraphicFramePr>
        <p:xfrm>
          <a:off x="0" y="3786188"/>
          <a:ext cx="9144005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299"/>
                <a:gridCol w="2706635"/>
                <a:gridCol w="3877071"/>
              </a:tblGrid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Machi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ni</a:t>
                      </a:r>
                      <a:endParaRPr lang="en-GB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byouin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2400" b="1" dirty="0" err="1" smtClean="0"/>
                        <a:t>ga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arimasu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ka</a:t>
                      </a:r>
                      <a:r>
                        <a:rPr lang="en-GB" sz="2400" b="1" dirty="0" smtClean="0"/>
                        <a:t>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doubutsuen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yuubinkyoku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Hai</a:t>
                      </a:r>
                      <a:r>
                        <a:rPr lang="en-GB" sz="2400" b="1" dirty="0" smtClean="0"/>
                        <a:t>,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(place)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ga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arimasu</a:t>
                      </a:r>
                      <a:r>
                        <a:rPr lang="en-GB" sz="2400" b="1" dirty="0" smtClean="0"/>
                        <a:t>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Iie</a:t>
                      </a:r>
                      <a:r>
                        <a:rPr lang="en-GB" sz="2400" b="1" dirty="0" smtClean="0"/>
                        <a:t>,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(place)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ga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arimasen</a:t>
                      </a:r>
                      <a:r>
                        <a:rPr lang="en-GB" sz="2400" b="1" dirty="0" smtClean="0"/>
                        <a:t>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err="1" smtClean="0"/>
              <a:t>Machi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ginkou</a:t>
            </a:r>
            <a:r>
              <a:rPr lang="en-GB" dirty="0" smtClean="0"/>
              <a:t> (1</a:t>
            </a:r>
            <a:r>
              <a:rPr lang="en-GB" dirty="0"/>
              <a:t>) __ (2) _____. </a:t>
            </a:r>
            <a:r>
              <a:rPr lang="en-GB" dirty="0" err="1" smtClean="0"/>
              <a:t>Takusan</a:t>
            </a:r>
            <a:r>
              <a:rPr lang="en-GB" dirty="0" smtClean="0"/>
              <a:t> no (3) _____ to (4) ________ </a:t>
            </a:r>
            <a:r>
              <a:rPr lang="en-GB" dirty="0" err="1" smtClean="0"/>
              <a:t>mo</a:t>
            </a:r>
            <a:r>
              <a:rPr lang="en-GB" dirty="0" smtClean="0"/>
              <a:t> </a:t>
            </a:r>
            <a:r>
              <a:rPr lang="en-GB" dirty="0" err="1" smtClean="0"/>
              <a:t>arimasu</a:t>
            </a:r>
            <a:r>
              <a:rPr lang="en-GB" dirty="0" smtClean="0"/>
              <a:t>.</a:t>
            </a:r>
            <a:r>
              <a:rPr lang="en-GB" dirty="0"/>
              <a:t> </a:t>
            </a:r>
            <a:r>
              <a:rPr lang="en-GB" dirty="0" smtClean="0"/>
              <a:t>(5) ______, </a:t>
            </a:r>
            <a:r>
              <a:rPr lang="en-GB" dirty="0" err="1" smtClean="0"/>
              <a:t>toshokan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(6)_______.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sz="3400" b="1" u="sng" dirty="0" smtClean="0"/>
              <a:t>Writing practice: </a:t>
            </a:r>
            <a:endParaRPr lang="en-US" sz="34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844" y="5286388"/>
            <a:ext cx="1260804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arimasu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286388"/>
            <a:ext cx="788999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mise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938" y="5286388"/>
            <a:ext cx="1367682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arimasen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7598" y="5286388"/>
            <a:ext cx="477567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ga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286388"/>
            <a:ext cx="1208408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shikashi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286388"/>
            <a:ext cx="142340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resutoran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428604"/>
            <a:ext cx="5040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?</a:t>
            </a:r>
            <a:endParaRPr lang="en-GB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10242" name="Picture 2" descr="http://3.bp.blogspot.com/_prVzsg8l7x0/TBDwcpemRNI/AAAAAAAACCs/nH9JqeN3foQ/s1600/Paris_c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443502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5373216"/>
            <a:ext cx="153259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kissaten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1458861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eigakan</a:t>
            </a:r>
            <a:endParaRPr lang="en-GB" sz="3200" dirty="0"/>
          </a:p>
        </p:txBody>
      </p:sp>
      <p:pic>
        <p:nvPicPr>
          <p:cNvPr id="26626" name="Picture 2" descr="http://www.emoboyfriend.com/blog/wp-content/uploads/2008/08/emo-cin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4114800" cy="3086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253530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hakubutsukan</a:t>
            </a:r>
            <a:endParaRPr lang="en-GB" sz="3200" dirty="0"/>
          </a:p>
        </p:txBody>
      </p:sp>
      <p:pic>
        <p:nvPicPr>
          <p:cNvPr id="24578" name="Picture 2" descr="http://www.enjoyfrance.com/images/stories/france/news/Louvre-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4114800" cy="3086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231146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yuubinkyoku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9425"/>
            <a:ext cx="3572003" cy="25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1" y="5398040"/>
            <a:ext cx="1313565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hoteru</a:t>
            </a:r>
            <a:endParaRPr lang="en-GB" sz="3200" dirty="0"/>
          </a:p>
        </p:txBody>
      </p:sp>
      <p:pic>
        <p:nvPicPr>
          <p:cNvPr id="22530" name="Picture 2" descr="http://0.tqn.com/d/gofrance/1/0/9/E/hotel-sign-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5"/>
            <a:ext cx="4536504" cy="34023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132401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byouin</a:t>
            </a:r>
            <a:endParaRPr lang="en-GB" sz="3200" dirty="0"/>
          </a:p>
        </p:txBody>
      </p:sp>
      <p:pic>
        <p:nvPicPr>
          <p:cNvPr id="21506" name="Picture 2" descr="http://cdn.wn.com/pd/fa/17/ce7408c859483b22eb74e148ee4f_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44824"/>
            <a:ext cx="4457700" cy="3343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36199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Dans</a:t>
            </a:r>
            <a:r>
              <a:rPr lang="en-GB" sz="3600" dirty="0" smtClean="0"/>
              <a:t> ma </a:t>
            </a:r>
            <a:r>
              <a:rPr lang="en-GB" sz="3600" dirty="0" err="1" smtClean="0"/>
              <a:t>ville</a:t>
            </a:r>
            <a:r>
              <a:rPr lang="en-GB" sz="3600" dirty="0" smtClean="0"/>
              <a:t> </a:t>
            </a:r>
            <a:r>
              <a:rPr lang="en-GB" sz="3600" dirty="0" err="1" smtClean="0"/>
              <a:t>il</a:t>
            </a:r>
            <a:r>
              <a:rPr lang="en-GB" sz="3600" dirty="0" smtClean="0"/>
              <a:t> y 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373216"/>
            <a:ext cx="182594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sutajiamu</a:t>
            </a:r>
            <a:endParaRPr lang="en-GB" sz="3200" dirty="0"/>
          </a:p>
        </p:txBody>
      </p:sp>
      <p:pic>
        <p:nvPicPr>
          <p:cNvPr id="29698" name="Picture 2" descr="buildings,California,cities,leisure,Los Angeles Coliseum,mountains,photographs,recreation,skylines,sports,stadiu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786478" cy="3095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7609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Machi</a:t>
            </a:r>
            <a:r>
              <a:rPr lang="en-GB" sz="3600" dirty="0" smtClean="0"/>
              <a:t> </a:t>
            </a:r>
            <a:r>
              <a:rPr lang="en-GB" sz="3600" dirty="0" err="1" smtClean="0"/>
              <a:t>ni</a:t>
            </a:r>
            <a:r>
              <a:rPr lang="en-GB" sz="3600" dirty="0" smtClean="0"/>
              <a:t> _______ </a:t>
            </a:r>
            <a:r>
              <a:rPr lang="en-GB" sz="3600" dirty="0" err="1" smtClean="0"/>
              <a:t>ga</a:t>
            </a:r>
            <a:r>
              <a:rPr lang="en-GB" sz="3600" dirty="0" smtClean="0"/>
              <a:t> </a:t>
            </a:r>
            <a:r>
              <a:rPr lang="en-GB" sz="3600" dirty="0" err="1" smtClean="0"/>
              <a:t>arimasu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425</Words>
  <Application>Microsoft Office PowerPoint</Application>
  <PresentationFormat>On-screen Show (4:3)</PresentationFormat>
  <Paragraphs>116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In my town there is 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Machi ni ____ ga arimasu =  In my town there is</vt:lpstr>
      <vt:lpstr>PowerPoint Presentation</vt:lpstr>
      <vt:lpstr>PowerPoint Presentation</vt:lpstr>
      <vt:lpstr>To = and</vt:lpstr>
      <vt:lpstr>PowerPoint Presentation</vt:lpstr>
      <vt:lpstr>Work with a partner Tick off each place in your list as your partner guesses it. First to guess all 5 places is the winner!</vt:lpstr>
      <vt:lpstr>Writing practice: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places in a town</dc:title>
  <dc:creator>Elaine</dc:creator>
  <cp:lastModifiedBy>billinge</cp:lastModifiedBy>
  <cp:revision>23</cp:revision>
  <dcterms:created xsi:type="dcterms:W3CDTF">2011-03-06T16:41:30Z</dcterms:created>
  <dcterms:modified xsi:type="dcterms:W3CDTF">2013-08-23T03:24:55Z</dcterms:modified>
</cp:coreProperties>
</file>