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2086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47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1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2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06171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5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0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1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7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0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9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85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～ そうです</a:t>
            </a:r>
            <a:r>
              <a:rPr lang="en-US" dirty="0" smtClean="0"/>
              <a:t>	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HEARD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878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つくりかた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5400" dirty="0" smtClean="0"/>
              <a:t>作り方</a:t>
            </a:r>
            <a:r>
              <a:rPr lang="ja-JP" altLang="en-US" dirty="0" smtClean="0"/>
              <a:t> 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773074"/>
              </p:ext>
            </p:extLst>
          </p:nvPr>
        </p:nvGraphicFramePr>
        <p:xfrm>
          <a:off x="906160" y="2737381"/>
          <a:ext cx="4217776" cy="3200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08888"/>
                <a:gridCol w="210888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ja-JP" b="0" dirty="0" smtClean="0">
                          <a:solidFill>
                            <a:schemeClr val="bg1"/>
                          </a:solidFill>
                        </a:rPr>
                        <a:t>Plain verb</a:t>
                      </a:r>
                      <a:r>
                        <a:rPr lang="ja-JP" altLang="en-US" b="0" baseline="0" dirty="0" smtClean="0">
                          <a:solidFill>
                            <a:schemeClr val="bg1"/>
                          </a:solidFill>
                        </a:rPr>
                        <a:t> る</a:t>
                      </a:r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ja-JP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ja-JP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ja-JP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ja-JP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altLang="en-US" b="0" dirty="0" smtClean="0">
                          <a:solidFill>
                            <a:schemeClr val="bg1"/>
                          </a:solidFill>
                        </a:rPr>
                        <a:t>そうです。</a:t>
                      </a:r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ja-JP" b="0" dirty="0" smtClean="0">
                          <a:solidFill>
                            <a:schemeClr val="bg1"/>
                          </a:solidFill>
                        </a:rPr>
                        <a:t>‘I’ </a:t>
                      </a:r>
                      <a:r>
                        <a:rPr lang="en-US" altLang="ja-JP" b="0" dirty="0" err="1" smtClean="0">
                          <a:solidFill>
                            <a:schemeClr val="bg1"/>
                          </a:solidFill>
                        </a:rPr>
                        <a:t>Adj</a:t>
                      </a:r>
                      <a:r>
                        <a:rPr lang="ja-JP" altLang="en-US" b="0" dirty="0" smtClean="0">
                          <a:solidFill>
                            <a:schemeClr val="bg1"/>
                          </a:solidFill>
                        </a:rPr>
                        <a:t>　い</a:t>
                      </a:r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ja-JP" b="0" dirty="0" smtClean="0">
                          <a:solidFill>
                            <a:schemeClr val="bg1"/>
                          </a:solidFill>
                        </a:rPr>
                        <a:t>‘Na’ </a:t>
                      </a:r>
                      <a:r>
                        <a:rPr lang="en-US" altLang="ja-JP" b="0" dirty="0" err="1" smtClean="0">
                          <a:solidFill>
                            <a:schemeClr val="bg1"/>
                          </a:solidFill>
                        </a:rPr>
                        <a:t>Adj</a:t>
                      </a:r>
                      <a:r>
                        <a:rPr lang="ja-JP" altLang="en-US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ja-JP" b="0" baseline="0" dirty="0" smtClean="0">
                          <a:solidFill>
                            <a:schemeClr val="bg1"/>
                          </a:solidFill>
                        </a:rPr>
                        <a:t> +  </a:t>
                      </a:r>
                      <a:r>
                        <a:rPr lang="ja-JP" altLang="en-US" b="0" dirty="0" smtClean="0">
                          <a:solidFill>
                            <a:schemeClr val="bg1"/>
                          </a:solidFill>
                        </a:rPr>
                        <a:t>だ</a:t>
                      </a:r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ja-JP" b="0" dirty="0" smtClean="0">
                          <a:solidFill>
                            <a:schemeClr val="bg1"/>
                          </a:solidFill>
                        </a:rPr>
                        <a:t>Noun + </a:t>
                      </a:r>
                      <a:r>
                        <a:rPr lang="ja-JP" altLang="en-US" b="0" dirty="0" smtClean="0">
                          <a:solidFill>
                            <a:schemeClr val="bg1"/>
                          </a:solidFill>
                        </a:rPr>
                        <a:t>だ</a:t>
                      </a:r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ja-JP" b="0" dirty="0" smtClean="0">
                          <a:solidFill>
                            <a:schemeClr val="bg1"/>
                          </a:solidFill>
                        </a:rPr>
                        <a:t>Particle + </a:t>
                      </a:r>
                      <a:r>
                        <a:rPr lang="ja-JP" altLang="en-US" b="0" dirty="0" smtClean="0">
                          <a:solidFill>
                            <a:schemeClr val="bg1"/>
                          </a:solidFill>
                        </a:rPr>
                        <a:t>だ</a:t>
                      </a:r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7840" y="2718487"/>
            <a:ext cx="314314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雨がふ</a:t>
            </a:r>
            <a:r>
              <a:rPr lang="ja-JP" altLang="en-US" dirty="0" smtClean="0">
                <a:solidFill>
                  <a:srgbClr val="FF6600"/>
                </a:solidFill>
              </a:rPr>
              <a:t>る</a:t>
            </a:r>
            <a:r>
              <a:rPr lang="ja-JP" altLang="en-US" dirty="0" smtClean="0"/>
              <a:t>そうです。</a:t>
            </a:r>
            <a:endParaRPr lang="en-US" altLang="ja-JP" dirty="0" smtClean="0"/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heard it will rain. </a:t>
            </a:r>
          </a:p>
          <a:p>
            <a:r>
              <a:rPr lang="ja-JP" altLang="en-US" dirty="0" smtClean="0"/>
              <a:t>むずかし</a:t>
            </a:r>
            <a:r>
              <a:rPr lang="ja-JP" altLang="en-US" dirty="0" smtClean="0">
                <a:solidFill>
                  <a:srgbClr val="FF6600"/>
                </a:solidFill>
              </a:rPr>
              <a:t>い</a:t>
            </a:r>
            <a:r>
              <a:rPr lang="ja-JP" altLang="en-US" dirty="0" smtClean="0"/>
              <a:t>そうです。</a:t>
            </a:r>
            <a:endParaRPr lang="en-US" altLang="ja-JP" dirty="0" smtClean="0"/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heard it is difficult.</a:t>
            </a:r>
          </a:p>
          <a:p>
            <a:r>
              <a:rPr lang="ja-JP" altLang="en-US" dirty="0" smtClean="0"/>
              <a:t>べ</a:t>
            </a:r>
            <a:r>
              <a:rPr lang="ja-JP" altLang="en-US" dirty="0" smtClean="0"/>
              <a:t>んり</a:t>
            </a:r>
            <a:r>
              <a:rPr lang="ja-JP" altLang="en-US" dirty="0" smtClean="0">
                <a:solidFill>
                  <a:srgbClr val="FF6600"/>
                </a:solidFill>
              </a:rPr>
              <a:t>だ</a:t>
            </a:r>
            <a:r>
              <a:rPr lang="ja-JP" altLang="en-US" dirty="0" smtClean="0"/>
              <a:t>そうです。</a:t>
            </a:r>
            <a:endParaRPr lang="en-US" altLang="ja-JP" dirty="0" smtClean="0"/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heard it is convenient.</a:t>
            </a:r>
          </a:p>
          <a:p>
            <a:r>
              <a:rPr lang="ja-JP" altLang="en-US" dirty="0" smtClean="0"/>
              <a:t>日本人</a:t>
            </a:r>
            <a:r>
              <a:rPr lang="ja-JP" altLang="en-US" dirty="0" smtClean="0">
                <a:solidFill>
                  <a:srgbClr val="FF6600"/>
                </a:solidFill>
              </a:rPr>
              <a:t>だ</a:t>
            </a:r>
            <a:r>
              <a:rPr lang="ja-JP" altLang="en-US" dirty="0" smtClean="0"/>
              <a:t>そうです。</a:t>
            </a:r>
            <a:endParaRPr lang="en-US" altLang="ja-JP" dirty="0" smtClean="0"/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heard he is Japanese.</a:t>
            </a:r>
          </a:p>
          <a:p>
            <a:r>
              <a:rPr lang="ja-JP" altLang="en-US" dirty="0" smtClean="0"/>
              <a:t>３</a:t>
            </a:r>
            <a:r>
              <a:rPr lang="ja-JP" altLang="en-US" dirty="0"/>
              <a:t>時</a:t>
            </a:r>
            <a:r>
              <a:rPr lang="ja-JP" altLang="en-US" dirty="0" smtClean="0"/>
              <a:t>から</a:t>
            </a:r>
            <a:r>
              <a:rPr lang="ja-JP" altLang="en-US" dirty="0" smtClean="0">
                <a:solidFill>
                  <a:srgbClr val="FF6600"/>
                </a:solidFill>
              </a:rPr>
              <a:t>だ</a:t>
            </a:r>
            <a:r>
              <a:rPr lang="ja-JP" altLang="en-US" dirty="0" smtClean="0"/>
              <a:t>そうです。</a:t>
            </a:r>
            <a:endParaRPr lang="en-US" altLang="ja-JP" dirty="0" smtClean="0"/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heard it starts at 3 o’clock.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1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Phrases Used with </a:t>
            </a:r>
            <a:r>
              <a:rPr lang="ja-JP" altLang="en-US" dirty="0" smtClean="0"/>
              <a:t>そうです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NEWS</a:t>
            </a:r>
            <a:r>
              <a:rPr lang="ja-JP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 </a:t>
            </a:r>
            <a:r>
              <a:rPr lang="ja-JP" altLang="en-US" sz="2400" dirty="0" smtClean="0"/>
              <a:t>によると </a:t>
            </a:r>
            <a:r>
              <a:rPr lang="en-US" altLang="ja-JP" sz="2400" dirty="0" smtClean="0"/>
              <a:t>(formal/written)</a:t>
            </a:r>
          </a:p>
          <a:p>
            <a:r>
              <a:rPr lang="en-US" altLang="ja-JP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NEWS</a:t>
            </a:r>
            <a:r>
              <a:rPr lang="ja-JP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</a:t>
            </a:r>
            <a:r>
              <a:rPr lang="ja-JP" altLang="en-US" sz="2400" dirty="0" smtClean="0"/>
              <a:t>で読んだんですが～</a:t>
            </a:r>
            <a:endParaRPr lang="en-US" altLang="ja-JP" sz="2400" dirty="0" smtClean="0"/>
          </a:p>
          <a:p>
            <a:r>
              <a:rPr lang="en-US" altLang="ja-JP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NEWS</a:t>
            </a:r>
            <a:r>
              <a:rPr lang="ja-JP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</a:t>
            </a:r>
            <a:r>
              <a:rPr lang="ja-JP" altLang="en-US" sz="2400" dirty="0" smtClean="0"/>
              <a:t>で</a:t>
            </a:r>
            <a:r>
              <a:rPr lang="ja-JP" altLang="en-US" sz="2400" dirty="0"/>
              <a:t>見</a:t>
            </a:r>
            <a:r>
              <a:rPr lang="ja-JP" altLang="en-US" sz="2400" dirty="0" smtClean="0"/>
              <a:t>たんですが～</a:t>
            </a:r>
            <a:endParaRPr lang="en-US" altLang="ja-JP" sz="2400" dirty="0" smtClean="0"/>
          </a:p>
          <a:p>
            <a:r>
              <a:rPr lang="en-US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NEWS</a:t>
            </a:r>
            <a:r>
              <a:rPr lang="ja-JP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</a:t>
            </a:r>
            <a:r>
              <a:rPr lang="ja-JP" altLang="en-US" sz="2400" dirty="0" smtClean="0">
                <a:solidFill>
                  <a:srgbClr val="FF6600"/>
                </a:solidFill>
              </a:rPr>
              <a:t>で</a:t>
            </a:r>
            <a:r>
              <a:rPr lang="ja-JP" altLang="en-US" sz="2400" dirty="0" smtClean="0"/>
              <a:t>聞いたんですが～</a:t>
            </a:r>
            <a:endParaRPr lang="en-US" altLang="ja-JP" sz="2400" dirty="0" smtClean="0"/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</a:t>
            </a:r>
            <a:r>
              <a:rPr lang="ja-JP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さん</a:t>
            </a:r>
            <a:r>
              <a:rPr lang="ja-JP" altLang="en-US" sz="2400" dirty="0">
                <a:solidFill>
                  <a:srgbClr val="FF6600"/>
                </a:solidFill>
              </a:rPr>
              <a:t>に</a:t>
            </a:r>
            <a:r>
              <a:rPr lang="ja-JP" altLang="en-US" sz="2400" dirty="0"/>
              <a:t>聞いたんです</a:t>
            </a:r>
            <a:r>
              <a:rPr lang="ja-JP" altLang="en-US" sz="2400" dirty="0" smtClean="0"/>
              <a:t>が～</a:t>
            </a:r>
            <a:endParaRPr lang="en-US" altLang="ja-JP" sz="2400" dirty="0"/>
          </a:p>
          <a:p>
            <a:r>
              <a:rPr lang="en-US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</a:t>
            </a:r>
            <a:r>
              <a:rPr lang="ja-JP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さん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話</a:t>
            </a:r>
            <a:r>
              <a:rPr lang="ja-JP" altLang="en-US" sz="2400" dirty="0" smtClean="0"/>
              <a:t>によると～</a:t>
            </a:r>
            <a:endParaRPr lang="en-US" altLang="ja-JP" sz="2400" dirty="0" smtClean="0"/>
          </a:p>
          <a:p>
            <a:r>
              <a:rPr lang="en-US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</a:t>
            </a:r>
            <a:r>
              <a:rPr lang="ja-JP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さん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話</a:t>
            </a:r>
            <a:r>
              <a:rPr lang="ja-JP" altLang="en-US" sz="2400" dirty="0" smtClean="0"/>
              <a:t>では～</a:t>
            </a:r>
            <a:endParaRPr lang="en-US" altLang="ja-JP" sz="2400" dirty="0" smtClean="0"/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</a:t>
            </a:r>
            <a:r>
              <a:rPr lang="ja-JP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さん</a:t>
            </a:r>
            <a:r>
              <a:rPr lang="ja-JP" altLang="en-US" sz="2400" dirty="0" smtClean="0"/>
              <a:t>が言っていたんですが～</a:t>
            </a:r>
            <a:endParaRPr lang="en-AU" sz="2400" dirty="0"/>
          </a:p>
        </p:txBody>
      </p:sp>
      <p:sp>
        <p:nvSpPr>
          <p:cNvPr id="7" name="Cross 6"/>
          <p:cNvSpPr/>
          <p:nvPr/>
        </p:nvSpPr>
        <p:spPr>
          <a:xfrm>
            <a:off x="6960973" y="3785970"/>
            <a:ext cx="395416" cy="398849"/>
          </a:xfrm>
          <a:prstGeom prst="plus">
            <a:avLst>
              <a:gd name="adj" fmla="val 401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7356389" y="37859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～そうです。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176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れんしゅう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pictures as prompts, describe what you heard.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565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65125" y="0"/>
            <a:ext cx="3978876" cy="36081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5371071" y="62124"/>
            <a:ext cx="37143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ともだち</a:t>
            </a:r>
            <a:r>
              <a:rPr lang="ja-JP" altLang="en-US" dirty="0" smtClean="0"/>
              <a:t>に</a:t>
            </a:r>
            <a:r>
              <a:rPr lang="ja-JP" altLang="en-US" dirty="0"/>
              <a:t>よる</a:t>
            </a:r>
            <a:r>
              <a:rPr lang="ja-JP" altLang="en-US" dirty="0" smtClean="0"/>
              <a:t>と</a:t>
            </a:r>
            <a:r>
              <a:rPr lang="ja-JP" altLang="en-US" dirty="0"/>
              <a:t>～</a:t>
            </a:r>
            <a:endParaRPr lang="en-US" altLang="ja-JP" dirty="0"/>
          </a:p>
          <a:p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ともだち</a:t>
            </a:r>
            <a:r>
              <a:rPr lang="ja-JP" altLang="en-US" dirty="0" smtClean="0">
                <a:solidFill>
                  <a:srgbClr val="FF6600"/>
                </a:solidFill>
              </a:rPr>
              <a:t>に</a:t>
            </a:r>
            <a:r>
              <a:rPr lang="ja-JP" altLang="en-US" dirty="0"/>
              <a:t>聞いたんですが～</a:t>
            </a:r>
            <a:endParaRPr lang="en-US" altLang="ja-JP" dirty="0"/>
          </a:p>
          <a:p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ともだち</a:t>
            </a:r>
            <a:r>
              <a:rPr lang="ja-JP" altLang="en-US" dirty="0" smtClean="0"/>
              <a:t>の</a:t>
            </a:r>
            <a:r>
              <a:rPr lang="ja-JP" altLang="en-US" dirty="0"/>
              <a:t>話によると～</a:t>
            </a:r>
            <a:endParaRPr lang="en-US" altLang="ja-JP" dirty="0"/>
          </a:p>
          <a:p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ともだち</a:t>
            </a:r>
            <a:r>
              <a:rPr lang="ja-JP" altLang="en-US" dirty="0" smtClean="0"/>
              <a:t>の</a:t>
            </a:r>
            <a:r>
              <a:rPr lang="ja-JP" altLang="en-US" dirty="0"/>
              <a:t>話では～</a:t>
            </a:r>
            <a:endParaRPr lang="en-US" altLang="ja-JP" dirty="0"/>
          </a:p>
          <a:p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ともだち</a:t>
            </a:r>
            <a:r>
              <a:rPr lang="ja-JP" altLang="en-US" dirty="0" smtClean="0"/>
              <a:t>が</a:t>
            </a:r>
            <a:r>
              <a:rPr lang="ja-JP" altLang="en-US" dirty="0"/>
              <a:t>言っていたんですが</a:t>
            </a:r>
            <a:r>
              <a:rPr lang="ja-JP" altLang="en-US" dirty="0" smtClean="0"/>
              <a:t>～</a:t>
            </a:r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483" y="1634527"/>
            <a:ext cx="2657475" cy="1724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70" y="325503"/>
            <a:ext cx="1268682" cy="17761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076" y="62124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来年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306314" y="1979712"/>
            <a:ext cx="13388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結婚します</a:t>
            </a:r>
            <a:endParaRPr lang="en-A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24" y="493240"/>
            <a:ext cx="2367250" cy="16433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16778" y="123908"/>
            <a:ext cx="180049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田中さん、先週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2850919" y="2015053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し</a:t>
            </a:r>
            <a:r>
              <a:rPr lang="ja-JP" altLang="en-US" dirty="0" smtClean="0"/>
              <a:t>ゅ</a:t>
            </a:r>
            <a:r>
              <a:rPr lang="ja-JP" altLang="en-US" dirty="0"/>
              <a:t>っち</a:t>
            </a:r>
            <a:r>
              <a:rPr lang="ja-JP" altLang="en-US" dirty="0" smtClean="0"/>
              <a:t>ょ</a:t>
            </a:r>
            <a:r>
              <a:rPr lang="ja-JP" altLang="en-US" dirty="0"/>
              <a:t>う</a:t>
            </a:r>
            <a:endParaRPr lang="en-AU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36" y="2773506"/>
            <a:ext cx="1652460" cy="16524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527" y="2484709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東京のや</a:t>
            </a:r>
            <a:r>
              <a:rPr lang="ja-JP" altLang="en-US" dirty="0"/>
              <a:t>ちん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682541" y="4344283"/>
            <a:ext cx="877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たかい</a:t>
            </a:r>
            <a:endParaRPr lang="en-AU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3346" y="2664945"/>
            <a:ext cx="2466975" cy="18478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19683" y="2509027"/>
            <a:ext cx="877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えいが</a:t>
            </a:r>
            <a:endParaRPr lang="en-US" altLang="ja-JP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878835" y="4346153"/>
            <a:ext cx="180049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おもしろくない</a:t>
            </a:r>
            <a:endParaRPr lang="en-AU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126" y="3897701"/>
            <a:ext cx="2047875" cy="22288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44126" y="3763237"/>
            <a:ext cx="11079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なっとう</a:t>
            </a:r>
            <a:endParaRPr lang="en-US" altLang="ja-JP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744897" y="5941885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好き</a:t>
            </a:r>
            <a:endParaRPr lang="en-AU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1" y="4976632"/>
            <a:ext cx="1574442" cy="15744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19407" y="6463954"/>
            <a:ext cx="11079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ゆうめい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128543" y="4791966"/>
            <a:ext cx="11079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だんゆう</a:t>
            </a:r>
            <a:endParaRPr lang="en-AU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721" y="5061978"/>
            <a:ext cx="2075653" cy="155473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35912" y="6456173"/>
            <a:ext cx="98135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lang="ja-JP" altLang="en-US" dirty="0" smtClean="0"/>
              <a:t>時から</a:t>
            </a:r>
            <a:endParaRPr lang="en-AU" dirty="0"/>
          </a:p>
        </p:txBody>
      </p:sp>
      <p:sp>
        <p:nvSpPr>
          <p:cNvPr id="37" name="TextBox 36"/>
          <p:cNvSpPr txBox="1"/>
          <p:nvPr/>
        </p:nvSpPr>
        <p:spPr>
          <a:xfrm>
            <a:off x="2333003" y="4812853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しょくじかい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56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65125" y="0"/>
            <a:ext cx="3978876" cy="36081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5371071" y="62124"/>
            <a:ext cx="37143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せんせい</a:t>
            </a:r>
            <a:r>
              <a:rPr lang="ja-JP" altLang="en-US" dirty="0" smtClean="0"/>
              <a:t>に</a:t>
            </a:r>
            <a:r>
              <a:rPr lang="ja-JP" altLang="en-US" dirty="0"/>
              <a:t>よる</a:t>
            </a:r>
            <a:r>
              <a:rPr lang="ja-JP" altLang="en-US" dirty="0" smtClean="0"/>
              <a:t>と</a:t>
            </a:r>
            <a:r>
              <a:rPr lang="ja-JP" altLang="en-US" dirty="0"/>
              <a:t>～</a:t>
            </a:r>
            <a:endParaRPr lang="en-US" altLang="ja-JP" dirty="0"/>
          </a:p>
          <a:p>
            <a:r>
              <a:rPr lang="ja-JP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せんせい</a:t>
            </a:r>
            <a:r>
              <a:rPr lang="ja-JP" altLang="en-US" dirty="0">
                <a:solidFill>
                  <a:srgbClr val="FF6600"/>
                </a:solidFill>
              </a:rPr>
              <a:t>に</a:t>
            </a:r>
            <a:r>
              <a:rPr lang="ja-JP" altLang="en-US" dirty="0"/>
              <a:t>聞いたんですが～</a:t>
            </a:r>
            <a:endParaRPr lang="en-US" altLang="ja-JP" dirty="0"/>
          </a:p>
          <a:p>
            <a:r>
              <a:rPr lang="ja-JP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せんせい</a:t>
            </a:r>
            <a:r>
              <a:rPr lang="ja-JP" altLang="en-US" dirty="0" smtClean="0"/>
              <a:t>の</a:t>
            </a:r>
            <a:r>
              <a:rPr lang="ja-JP" altLang="en-US" dirty="0"/>
              <a:t>話によると～</a:t>
            </a:r>
            <a:endParaRPr lang="en-US" altLang="ja-JP" dirty="0"/>
          </a:p>
          <a:p>
            <a:r>
              <a:rPr lang="ja-JP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せんせい</a:t>
            </a:r>
            <a:r>
              <a:rPr lang="ja-JP" altLang="en-US" dirty="0" smtClean="0"/>
              <a:t>の</a:t>
            </a:r>
            <a:r>
              <a:rPr lang="ja-JP" altLang="en-US" dirty="0"/>
              <a:t>話では～</a:t>
            </a:r>
            <a:endParaRPr lang="en-US" altLang="ja-JP" dirty="0"/>
          </a:p>
          <a:p>
            <a:r>
              <a:rPr lang="ja-JP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せんせい</a:t>
            </a:r>
            <a:r>
              <a:rPr lang="ja-JP" altLang="en-US" dirty="0" smtClean="0"/>
              <a:t>が</a:t>
            </a:r>
            <a:r>
              <a:rPr lang="ja-JP" altLang="en-US" dirty="0"/>
              <a:t>言っていたんですが</a:t>
            </a:r>
            <a:r>
              <a:rPr lang="ja-JP" altLang="en-US" dirty="0" smtClean="0"/>
              <a:t>～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634" y="160157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30" y="323125"/>
            <a:ext cx="1801433" cy="1688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397" y="175011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日本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42633" y="1942905"/>
            <a:ext cx="11079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たいふう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5" y="2816284"/>
            <a:ext cx="2287280" cy="15416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1371" y="2608818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東京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865547" y="4196028"/>
            <a:ext cx="11079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桜をさく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930" y="323125"/>
            <a:ext cx="1791719" cy="16125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19889" y="192688"/>
            <a:ext cx="11079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花子さん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330791" y="1833310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かぜ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05" y="5021043"/>
            <a:ext cx="2409545" cy="1703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8978" y="6488668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どうぶつえん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59671" y="4941492"/>
            <a:ext cx="877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週末に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4619" y="2820093"/>
            <a:ext cx="1584114" cy="16054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01976" y="2525501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しんかんせん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431209" y="4312112"/>
            <a:ext cx="877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べんり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523" y="5271273"/>
            <a:ext cx="1931789" cy="13008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58444" y="4907882"/>
            <a:ext cx="13388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たなかさん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3339587" y="6469610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ゴルフが上手</a:t>
            </a:r>
            <a:endParaRPr lang="en-AU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6399" y="4113650"/>
            <a:ext cx="1968082" cy="19680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838" y="3988562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よてい</a:t>
            </a:r>
            <a:r>
              <a:rPr lang="ja-JP" altLang="en-US" dirty="0"/>
              <a:t>ひ</a:t>
            </a:r>
            <a:r>
              <a:rPr lang="ja-JP" altLang="en-US" dirty="0" smtClean="0"/>
              <a:t>ょ</a:t>
            </a:r>
            <a:r>
              <a:rPr lang="ja-JP" altLang="en-US" dirty="0"/>
              <a:t>う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6576273" y="5897066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休み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642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20213" y="2705"/>
            <a:ext cx="3385751" cy="31633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761" y="766120"/>
            <a:ext cx="2946958" cy="2207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9110" y="62124"/>
            <a:ext cx="31262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ラジ</a:t>
            </a:r>
            <a:r>
              <a:rPr lang="ja-JP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オ</a:t>
            </a:r>
            <a:r>
              <a:rPr lang="ja-JP" altLang="en-US" dirty="0" smtClean="0"/>
              <a:t>に</a:t>
            </a:r>
            <a:r>
              <a:rPr lang="ja-JP" altLang="en-US" dirty="0"/>
              <a:t>よる</a:t>
            </a:r>
            <a:r>
              <a:rPr lang="ja-JP" altLang="en-US" dirty="0" smtClean="0"/>
              <a:t>と</a:t>
            </a:r>
            <a:r>
              <a:rPr lang="ja-JP" altLang="en-US" dirty="0"/>
              <a:t>～</a:t>
            </a:r>
            <a:endParaRPr lang="en-US" altLang="ja-JP" dirty="0"/>
          </a:p>
          <a:p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ラジオ</a:t>
            </a:r>
            <a:r>
              <a:rPr lang="ja-JP" altLang="en-US" dirty="0" smtClean="0">
                <a:solidFill>
                  <a:srgbClr val="FF6600"/>
                </a:solidFill>
              </a:rPr>
              <a:t>で</a:t>
            </a:r>
            <a:r>
              <a:rPr lang="ja-JP" altLang="en-US" dirty="0"/>
              <a:t>聞いたんですが～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45" y="385289"/>
            <a:ext cx="1818105" cy="17157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515" y="200623"/>
            <a:ext cx="877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あした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02759" y="1964893"/>
            <a:ext cx="41549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雨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999" y="549359"/>
            <a:ext cx="28575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69571" y="1964893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じ</a:t>
            </a:r>
            <a:r>
              <a:rPr lang="ja-JP" altLang="en-US" dirty="0"/>
              <a:t>こ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2550979" y="206971"/>
            <a:ext cx="180049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こうそくどう</a:t>
            </a:r>
            <a:r>
              <a:rPr lang="ja-JP" altLang="en-US" dirty="0"/>
              <a:t>ろ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45" y="2696478"/>
            <a:ext cx="1632991" cy="1654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597" y="2438035"/>
            <a:ext cx="11079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さっぽろ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739595" y="4138000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寒</a:t>
            </a:r>
            <a:r>
              <a:rPr lang="ja-JP" altLang="en-US" dirty="0" smtClean="0"/>
              <a:t>い</a:t>
            </a:r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370" y="2594996"/>
            <a:ext cx="2170609" cy="16258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38015" y="2410330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京都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3448718" y="4095411"/>
            <a:ext cx="877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きれい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839" y="3994595"/>
            <a:ext cx="2004498" cy="2004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9191" y="3716719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日本</a:t>
            </a:r>
            <a:r>
              <a:rPr lang="ja-JP" altLang="en-US" dirty="0" smtClean="0"/>
              <a:t>の</a:t>
            </a:r>
            <a:r>
              <a:rPr lang="ja-JP" altLang="en-US" dirty="0"/>
              <a:t>チーム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6807762" y="5907637"/>
            <a:ext cx="13388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かちました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945" y="4791658"/>
            <a:ext cx="1762125" cy="16668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035" y="4627512"/>
            <a:ext cx="877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じこで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246945" y="6400088"/>
            <a:ext cx="180049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おくれています</a:t>
            </a:r>
            <a:endParaRPr lang="en-AU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0797" y="4848370"/>
            <a:ext cx="1633007" cy="16402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29732" y="4683207"/>
            <a:ext cx="203132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新しいレストラン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2998502" y="6458533"/>
            <a:ext cx="180049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オーペンします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80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58249" y="0"/>
            <a:ext cx="3385751" cy="266082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5840627" y="62124"/>
            <a:ext cx="32447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テレ</a:t>
            </a:r>
            <a:r>
              <a:rPr lang="ja-JP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ビ</a:t>
            </a:r>
            <a:r>
              <a:rPr lang="ja-JP" altLang="en-US" dirty="0" smtClean="0">
                <a:solidFill>
                  <a:srgbClr val="FF6600"/>
                </a:solidFill>
              </a:rPr>
              <a:t>で</a:t>
            </a:r>
            <a:r>
              <a:rPr lang="ja-JP" altLang="en-US" dirty="0"/>
              <a:t>見</a:t>
            </a:r>
            <a:r>
              <a:rPr lang="ja-JP" altLang="en-US" dirty="0" smtClean="0"/>
              <a:t>た</a:t>
            </a:r>
            <a:r>
              <a:rPr lang="ja-JP" altLang="en-US" dirty="0"/>
              <a:t>んですが</a:t>
            </a:r>
            <a:r>
              <a:rPr lang="ja-JP" altLang="en-US" dirty="0" smtClean="0"/>
              <a:t>～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ニュース</a:t>
            </a:r>
            <a:r>
              <a:rPr lang="ja-JP" altLang="en-US" dirty="0" smtClean="0">
                <a:solidFill>
                  <a:srgbClr val="FF6600"/>
                </a:solidFill>
              </a:rPr>
              <a:t>で</a:t>
            </a:r>
            <a:r>
              <a:rPr lang="ja-JP" altLang="en-US" dirty="0" smtClean="0"/>
              <a:t>聞いたんですが～</a:t>
            </a:r>
            <a:endParaRPr lang="en-US" altLang="ja-JP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42" y="431456"/>
            <a:ext cx="262890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777" y="770579"/>
            <a:ext cx="3076441" cy="17245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769" y="2106566"/>
            <a:ext cx="230864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/>
              <a:t>げんゆりゅうしゅつ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62515" y="200623"/>
            <a:ext cx="13388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インドよう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130" y="385289"/>
            <a:ext cx="1841839" cy="18418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66743" y="2106566"/>
            <a:ext cx="13388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 smtClean="0"/>
              <a:t>雨が少ない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191236" y="95076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今年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2" y="2894876"/>
            <a:ext cx="1667023" cy="1667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642" y="2660822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東京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83706" y="4418034"/>
            <a:ext cx="877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じしん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888" y="2882651"/>
            <a:ext cx="1455400" cy="1455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02968" y="2575331"/>
            <a:ext cx="13388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せ</a:t>
            </a:r>
            <a:r>
              <a:rPr lang="ja-JP" altLang="en-US" dirty="0" smtClean="0"/>
              <a:t>んたく</a:t>
            </a:r>
            <a:r>
              <a:rPr lang="ja-JP" altLang="en-US" dirty="0"/>
              <a:t>き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343577" y="4269013"/>
            <a:ext cx="13388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使いやすい</a:t>
            </a:r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542" y="3501080"/>
            <a:ext cx="2111461" cy="21114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51941" y="5497210"/>
            <a:ext cx="13388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飛行機じこ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6315963" y="3273163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けさ、大阪で</a:t>
            </a:r>
            <a:endParaRPr lang="en-A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34" y="5229696"/>
            <a:ext cx="2151963" cy="13709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9708" y="4900913"/>
            <a:ext cx="11079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コンビニ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725870" y="6453445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おそいました</a:t>
            </a:r>
            <a:endParaRPr lang="en-AU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8634" y="5152404"/>
            <a:ext cx="1750829" cy="13131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97841" y="4825857"/>
            <a:ext cx="180049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にんしんちゅう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3481080" y="6437886"/>
            <a:ext cx="15696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タバコはだめ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7868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378</TotalTime>
  <Words>635</Words>
  <Application>Microsoft Office PowerPoint</Application>
  <PresentationFormat>On-screen Show (4:3)</PresentationFormat>
  <Paragraphs>105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ＭＳ ゴシック</vt:lpstr>
      <vt:lpstr>Corbel</vt:lpstr>
      <vt:lpstr>Wingdings</vt:lpstr>
      <vt:lpstr>Banded</vt:lpstr>
      <vt:lpstr>～ そうです </vt:lpstr>
      <vt:lpstr>つくりかた 作り方 </vt:lpstr>
      <vt:lpstr>Phrases Used with そうです</vt:lpstr>
      <vt:lpstr>れんしゅう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～だそうです </dc:title>
  <dc:creator>Inge Foley</dc:creator>
  <cp:lastModifiedBy>Inge Foley</cp:lastModifiedBy>
  <cp:revision>24</cp:revision>
  <dcterms:created xsi:type="dcterms:W3CDTF">2014-04-03T20:42:19Z</dcterms:created>
  <dcterms:modified xsi:type="dcterms:W3CDTF">2014-04-04T03:19:52Z</dcterms:modified>
</cp:coreProperties>
</file>