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7" r:id="rId3"/>
    <p:sldId id="264" r:id="rId4"/>
    <p:sldId id="266" r:id="rId5"/>
    <p:sldId id="268" r:id="rId6"/>
    <p:sldId id="274" r:id="rId7"/>
    <p:sldId id="260" r:id="rId8"/>
    <p:sldId id="263" r:id="rId9"/>
    <p:sldId id="262" r:id="rId10"/>
    <p:sldId id="261" r:id="rId11"/>
    <p:sldId id="257" r:id="rId12"/>
    <p:sldId id="269" r:id="rId13"/>
    <p:sldId id="272" r:id="rId14"/>
    <p:sldId id="271" r:id="rId15"/>
    <p:sldId id="270" r:id="rId16"/>
    <p:sldId id="265" r:id="rId17"/>
    <p:sldId id="275" r:id="rId18"/>
    <p:sldId id="276" r:id="rId19"/>
    <p:sldId id="27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ED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0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DDDBDA6-3764-4E85-B01E-41874238195F}" type="datetimeFigureOut">
              <a:rPr lang="en-US" smtClean="0"/>
              <a:pPr/>
              <a:t>2/8/2014</a:t>
            </a:fld>
            <a:endParaRPr lang="en-A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AU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4AA06CFD-89E9-48C3-AADF-4427E6F3599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BDA6-3764-4E85-B01E-41874238195F}" type="datetimeFigureOut">
              <a:rPr lang="en-US" smtClean="0"/>
              <a:pPr/>
              <a:t>2/8/2014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06CFD-89E9-48C3-AADF-4427E6F3599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BDA6-3764-4E85-B01E-41874238195F}" type="datetimeFigureOut">
              <a:rPr lang="en-US" smtClean="0"/>
              <a:pPr/>
              <a:t>2/8/2014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06CFD-89E9-48C3-AADF-4427E6F3599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DDDBDA6-3764-4E85-B01E-41874238195F}" type="datetimeFigureOut">
              <a:rPr lang="en-US" smtClean="0"/>
              <a:pPr/>
              <a:t>2/8/2014</a:t>
            </a:fld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AA06CFD-89E9-48C3-AADF-4427E6F35991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DDDBDA6-3764-4E85-B01E-41874238195F}" type="datetimeFigureOut">
              <a:rPr lang="en-US" smtClean="0"/>
              <a:pPr/>
              <a:t>2/8/2014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AU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4AA06CFD-89E9-48C3-AADF-4427E6F3599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BDA6-3764-4E85-B01E-41874238195F}" type="datetimeFigureOut">
              <a:rPr lang="en-US" smtClean="0"/>
              <a:pPr/>
              <a:t>2/8/2014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06CFD-89E9-48C3-AADF-4427E6F35991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BDA6-3764-4E85-B01E-41874238195F}" type="datetimeFigureOut">
              <a:rPr lang="en-US" smtClean="0"/>
              <a:pPr/>
              <a:t>2/8/2014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06CFD-89E9-48C3-AADF-4427E6F35991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DDDBDA6-3764-4E85-B01E-41874238195F}" type="datetimeFigureOut">
              <a:rPr lang="en-US" smtClean="0"/>
              <a:pPr/>
              <a:t>2/8/2014</a:t>
            </a:fld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AA06CFD-89E9-48C3-AADF-4427E6F35991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BDA6-3764-4E85-B01E-41874238195F}" type="datetimeFigureOut">
              <a:rPr lang="en-US" smtClean="0"/>
              <a:pPr/>
              <a:t>2/8/2014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06CFD-89E9-48C3-AADF-4427E6F3599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DDDBDA6-3764-4E85-B01E-41874238195F}" type="datetimeFigureOut">
              <a:rPr lang="en-US" smtClean="0"/>
              <a:pPr/>
              <a:t>2/8/2014</a:t>
            </a:fld>
            <a:endParaRPr lang="en-A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AA06CFD-89E9-48C3-AADF-4427E6F35991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DDDBDA6-3764-4E85-B01E-41874238195F}" type="datetimeFigureOut">
              <a:rPr lang="en-US" smtClean="0"/>
              <a:pPr/>
              <a:t>2/8/2014</a:t>
            </a:fld>
            <a:endParaRPr lang="en-A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AA06CFD-89E9-48C3-AADF-4427E6F35991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DDDBDA6-3764-4E85-B01E-41874238195F}" type="datetimeFigureOut">
              <a:rPr lang="en-US" smtClean="0"/>
              <a:pPr/>
              <a:t>2/8/2014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AU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AA06CFD-89E9-48C3-AADF-4427E6F35991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" name="Content Placeholder 3" descr="untitled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422" y="214290"/>
            <a:ext cx="6143668" cy="4948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36" y="4643446"/>
            <a:ext cx="6172200" cy="1894362"/>
          </a:xfrm>
        </p:spPr>
        <p:txBody>
          <a:bodyPr>
            <a:normAutofit/>
          </a:bodyPr>
          <a:lstStyle/>
          <a:p>
            <a:r>
              <a:rPr lang="en-AU" sz="6600" dirty="0" err="1" smtClean="0"/>
              <a:t>Hinamatsuri</a:t>
            </a:r>
            <a:endParaRPr lang="en-AU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 descr="hina7.bmp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6" name="Content Placeholder 5" descr="hina2.bmp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428604"/>
            <a:ext cx="7467600" cy="917596"/>
          </a:xfrm>
        </p:spPr>
        <p:txBody>
          <a:bodyPr>
            <a:noAutofit/>
          </a:bodyPr>
          <a:lstStyle/>
          <a:p>
            <a:r>
              <a:rPr lang="en-AU" sz="3600" dirty="0" err="1" smtClean="0">
                <a:solidFill>
                  <a:srgbClr val="FF0000"/>
                </a:solidFill>
              </a:rPr>
              <a:t>Hina-ningyou</a:t>
            </a:r>
            <a:r>
              <a:rPr lang="en-AU" sz="3600" dirty="0" smtClean="0">
                <a:solidFill>
                  <a:srgbClr val="FF0000"/>
                </a:solidFill>
              </a:rPr>
              <a:t> </a:t>
            </a:r>
            <a:br>
              <a:rPr lang="en-AU" sz="3600" dirty="0" smtClean="0">
                <a:solidFill>
                  <a:srgbClr val="FF0000"/>
                </a:solidFill>
              </a:rPr>
            </a:br>
            <a:r>
              <a:rPr lang="en-AU" sz="3600" dirty="0" smtClean="0"/>
              <a:t>(Ornamental dolls)</a:t>
            </a:r>
            <a:endParaRPr lang="en-AU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7158" y="1357298"/>
            <a:ext cx="9186898" cy="51435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AU" sz="4400" dirty="0" smtClean="0"/>
              <a:t>  </a:t>
            </a:r>
            <a:r>
              <a:rPr lang="en-AU" sz="4400" dirty="0" err="1" smtClean="0"/>
              <a:t>Hina-Ningyou</a:t>
            </a:r>
            <a:r>
              <a:rPr lang="en-AU" sz="4400" dirty="0" smtClean="0"/>
              <a:t> (Ornamental dolls) of today are different from traditional ones. </a:t>
            </a:r>
          </a:p>
          <a:p>
            <a:pPr>
              <a:buNone/>
            </a:pPr>
            <a:r>
              <a:rPr lang="en-AU" sz="4400" dirty="0" smtClean="0"/>
              <a:t>                         </a:t>
            </a:r>
          </a:p>
          <a:p>
            <a:pPr>
              <a:buNone/>
            </a:pPr>
            <a:r>
              <a:rPr lang="en-AU" altLang="ja-JP" sz="4400" b="1" dirty="0" smtClean="0">
                <a:solidFill>
                  <a:srgbClr val="00B050"/>
                </a:solidFill>
              </a:rPr>
              <a:t>                       </a:t>
            </a:r>
            <a:r>
              <a:rPr lang="ja-JP" altLang="en-US" sz="5400" b="1" dirty="0" smtClean="0">
                <a:solidFill>
                  <a:srgbClr val="00B050"/>
                </a:solidFill>
              </a:rPr>
              <a:t>＊</a:t>
            </a:r>
            <a:r>
              <a:rPr lang="en-AU" sz="5400" b="1" dirty="0" smtClean="0"/>
              <a:t>Characters</a:t>
            </a:r>
          </a:p>
          <a:p>
            <a:pPr>
              <a:buNone/>
            </a:pPr>
            <a:r>
              <a:rPr lang="en-AU" sz="5400" b="1" dirty="0" smtClean="0"/>
              <a:t>                   </a:t>
            </a:r>
            <a:r>
              <a:rPr lang="ja-JP" altLang="en-US" sz="5400" b="1" dirty="0" smtClean="0">
                <a:solidFill>
                  <a:srgbClr val="00B050"/>
                </a:solidFill>
              </a:rPr>
              <a:t>＊</a:t>
            </a:r>
            <a:r>
              <a:rPr lang="en-AU" sz="5400" b="1" dirty="0" smtClean="0"/>
              <a:t>Animals</a:t>
            </a:r>
          </a:p>
        </p:txBody>
      </p:sp>
      <p:pic>
        <p:nvPicPr>
          <p:cNvPr id="4" name="Picture 3" descr="9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71876"/>
            <a:ext cx="3429024" cy="28396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ight Arrow 4"/>
          <p:cNvSpPr/>
          <p:nvPr/>
        </p:nvSpPr>
        <p:spPr>
          <a:xfrm>
            <a:off x="3500430" y="4714884"/>
            <a:ext cx="857256" cy="714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14.bmp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4546" y="1714488"/>
            <a:ext cx="7467600" cy="1143000"/>
          </a:xfrm>
        </p:spPr>
        <p:txBody>
          <a:bodyPr>
            <a:noAutofit/>
          </a:bodyPr>
          <a:lstStyle/>
          <a:p>
            <a:r>
              <a:rPr lang="en-AU" sz="7200" dirty="0" smtClean="0">
                <a:solidFill>
                  <a:srgbClr val="FF0000"/>
                </a:solidFill>
              </a:rPr>
              <a:t>CAT dolls</a:t>
            </a:r>
            <a:endParaRPr lang="en-AU" sz="7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hina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357298"/>
            <a:ext cx="4185087" cy="528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7467600" cy="1143000"/>
          </a:xfrm>
        </p:spPr>
        <p:txBody>
          <a:bodyPr>
            <a:normAutofit/>
          </a:bodyPr>
          <a:lstStyle/>
          <a:p>
            <a:r>
              <a:rPr lang="en-AU" sz="6000" dirty="0" smtClean="0">
                <a:solidFill>
                  <a:srgbClr val="FF0000"/>
                </a:solidFill>
              </a:rPr>
              <a:t>RABBIT Dolls</a:t>
            </a:r>
            <a:endParaRPr lang="en-AU" sz="6000" dirty="0">
              <a:solidFill>
                <a:srgbClr val="FF0000"/>
              </a:solidFill>
            </a:endParaRPr>
          </a:p>
        </p:txBody>
      </p:sp>
      <p:pic>
        <p:nvPicPr>
          <p:cNvPr id="7" name="Content Placeholder 3" descr="11.bmp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4413500" y="1214422"/>
            <a:ext cx="4373342" cy="53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 descr="10.bmp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64798"/>
            <a:ext cx="8286808" cy="6693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Content Placeholder 3" descr="hina5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 descr="2e996c1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Choose the correct ending for the sentence.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AU" sz="5400" i="1" dirty="0" err="1" smtClean="0"/>
              <a:t>Hinamatsuri</a:t>
            </a:r>
            <a:r>
              <a:rPr lang="en-AU" sz="5400" dirty="0" smtClean="0"/>
              <a:t> is also known as </a:t>
            </a:r>
          </a:p>
          <a:p>
            <a:pPr marL="457200" indent="-457200">
              <a:buAutoNum type="alphaLcParenBoth"/>
            </a:pPr>
            <a:r>
              <a:rPr lang="en-AU" sz="5400" dirty="0" smtClean="0"/>
              <a:t> cherry blossom   festival.</a:t>
            </a:r>
          </a:p>
          <a:p>
            <a:pPr marL="457200" indent="-457200">
              <a:buAutoNum type="alphaLcParenBoth"/>
            </a:pPr>
            <a:r>
              <a:rPr lang="en-AU" sz="5400" dirty="0" smtClean="0"/>
              <a:t>peach festival.</a:t>
            </a:r>
            <a:endParaRPr lang="en-AU" sz="5400" dirty="0"/>
          </a:p>
        </p:txBody>
      </p:sp>
      <p:pic>
        <p:nvPicPr>
          <p:cNvPr id="4" name="Picture 3" descr="bonbori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6511" y="2714620"/>
            <a:ext cx="2377773" cy="24916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Choose the correct ending for the sentence.</a:t>
            </a:r>
            <a:endParaRPr lang="en-AU" dirty="0"/>
          </a:p>
        </p:txBody>
      </p:sp>
      <p:pic>
        <p:nvPicPr>
          <p:cNvPr id="4" name="Content Placeholder 3" descr="13.bmp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214554"/>
            <a:ext cx="3143272" cy="32146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>
          <a:xfrm>
            <a:off x="3357554" y="1571612"/>
            <a:ext cx="5572164" cy="4600588"/>
          </a:xfrm>
        </p:spPr>
        <p:txBody>
          <a:bodyPr>
            <a:noAutofit/>
          </a:bodyPr>
          <a:lstStyle/>
          <a:p>
            <a:r>
              <a:rPr lang="en-AU" sz="4800" dirty="0" smtClean="0"/>
              <a:t>Gils are given </a:t>
            </a:r>
          </a:p>
          <a:p>
            <a:pPr>
              <a:buNone/>
            </a:pPr>
            <a:r>
              <a:rPr lang="en-AU" sz="4800" dirty="0" smtClean="0"/>
              <a:t>(a) their mothers’ dolls.</a:t>
            </a:r>
          </a:p>
          <a:p>
            <a:pPr>
              <a:buNone/>
            </a:pPr>
            <a:r>
              <a:rPr lang="en-AU" sz="4800" dirty="0" smtClean="0"/>
              <a:t>(b) a new set of dolls each year.</a:t>
            </a:r>
            <a:endParaRPr lang="en-AU" sz="48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857224" y="2071678"/>
            <a:ext cx="9429784" cy="50166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AU" sz="8000" b="1" dirty="0" smtClean="0"/>
              <a:t>Enjoy this </a:t>
            </a:r>
          </a:p>
          <a:p>
            <a:pPr>
              <a:buNone/>
            </a:pPr>
            <a:r>
              <a:rPr lang="en-AU" sz="8000" b="1" dirty="0" smtClean="0"/>
              <a:t>Girl’s festival!!</a:t>
            </a:r>
            <a:endParaRPr lang="en-AU" sz="8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00" y="714356"/>
            <a:ext cx="7467600" cy="1143000"/>
          </a:xfrm>
        </p:spPr>
        <p:txBody>
          <a:bodyPr>
            <a:noAutofit/>
          </a:bodyPr>
          <a:lstStyle/>
          <a:p>
            <a:r>
              <a:rPr lang="en-AU" sz="4800" b="1" dirty="0" smtClean="0"/>
              <a:t>When is </a:t>
            </a:r>
            <a:r>
              <a:rPr lang="en-AU" sz="4800" b="1" dirty="0" err="1" smtClean="0"/>
              <a:t>hinamatsuri</a:t>
            </a:r>
            <a:r>
              <a:rPr lang="en-AU" sz="4800" b="1" dirty="0" smtClean="0"/>
              <a:t> held on??</a:t>
            </a:r>
            <a:endParaRPr lang="en-AU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85786" y="2143116"/>
            <a:ext cx="7467600" cy="4873752"/>
          </a:xfrm>
        </p:spPr>
        <p:txBody>
          <a:bodyPr>
            <a:normAutofit/>
          </a:bodyPr>
          <a:lstStyle/>
          <a:p>
            <a:r>
              <a:rPr lang="en-AU" sz="6600" dirty="0" smtClean="0"/>
              <a:t>1.  March 1</a:t>
            </a:r>
            <a:r>
              <a:rPr lang="en-AU" sz="6600" baseline="30000" dirty="0" smtClean="0"/>
              <a:t>st</a:t>
            </a:r>
            <a:endParaRPr lang="en-AU" sz="6600" dirty="0" smtClean="0"/>
          </a:p>
          <a:p>
            <a:r>
              <a:rPr lang="en-AU" sz="6600" dirty="0" smtClean="0"/>
              <a:t>2.  March 3</a:t>
            </a:r>
            <a:r>
              <a:rPr lang="en-AU" sz="6600" baseline="30000" dirty="0" smtClean="0"/>
              <a:t>rd</a:t>
            </a:r>
            <a:endParaRPr lang="en-AU" sz="6600" dirty="0" smtClean="0"/>
          </a:p>
          <a:p>
            <a:r>
              <a:rPr lang="en-AU" sz="6600" dirty="0" smtClean="0"/>
              <a:t>3.  Today</a:t>
            </a:r>
            <a:endParaRPr lang="en-AU" sz="6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4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8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What is HINAMATSURI??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14282" y="1984248"/>
            <a:ext cx="7467600" cy="4873752"/>
          </a:xfrm>
        </p:spPr>
        <p:txBody>
          <a:bodyPr>
            <a:normAutofit/>
          </a:bodyPr>
          <a:lstStyle/>
          <a:p>
            <a:r>
              <a:rPr lang="en-AU" sz="3200" dirty="0" smtClean="0"/>
              <a:t>The Japanese </a:t>
            </a:r>
            <a:r>
              <a:rPr lang="en-AU" sz="3200" b="1" dirty="0" smtClean="0"/>
              <a:t>Doll Festival(</a:t>
            </a:r>
            <a:r>
              <a:rPr lang="en-AU" sz="3200" b="1" dirty="0" err="1" smtClean="0"/>
              <a:t>Hina-matsuri</a:t>
            </a:r>
            <a:r>
              <a:rPr lang="en-AU" sz="3200" b="1" dirty="0" smtClean="0"/>
              <a:t>)</a:t>
            </a:r>
            <a:r>
              <a:rPr lang="en-AU" sz="3200" dirty="0" smtClean="0"/>
              <a:t> or </a:t>
            </a:r>
            <a:r>
              <a:rPr lang="en-AU" sz="3200" b="1" dirty="0" smtClean="0"/>
              <a:t>Girls' Day,</a:t>
            </a:r>
            <a:r>
              <a:rPr lang="en-AU" sz="3200" dirty="0" smtClean="0"/>
              <a:t> is held on March 3. Platforms covered with a red carpet are used to display a set of ornamental dolls (</a:t>
            </a:r>
            <a:r>
              <a:rPr lang="en-AU" sz="3200" i="1" dirty="0" err="1" smtClean="0"/>
              <a:t>hina-ningyō</a:t>
            </a:r>
            <a:r>
              <a:rPr lang="en-AU" sz="3200" dirty="0" smtClean="0"/>
              <a:t>) representing the Emperor, Empress, attendants, and musicians in traditional court dress of the </a:t>
            </a:r>
            <a:r>
              <a:rPr lang="en-AU" sz="3200" dirty="0" err="1" smtClean="0"/>
              <a:t>Heian</a:t>
            </a:r>
            <a:r>
              <a:rPr lang="en-AU" sz="3200" dirty="0" smtClean="0"/>
              <a:t> period.</a:t>
            </a:r>
            <a:endParaRPr lang="en-AU" sz="3200" dirty="0"/>
          </a:p>
        </p:txBody>
      </p:sp>
      <p:pic>
        <p:nvPicPr>
          <p:cNvPr id="4" name="Picture 3" descr="bonbori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15074" y="0"/>
            <a:ext cx="2571768" cy="22859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 descr="HINA.bmp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0"/>
            <a:ext cx="707236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 descr="hina2.bmp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8643966" cy="6212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28596" y="1000108"/>
            <a:ext cx="8501090" cy="4873752"/>
          </a:xfrm>
        </p:spPr>
        <p:txBody>
          <a:bodyPr/>
          <a:lstStyle/>
          <a:p>
            <a:pPr>
              <a:buNone/>
            </a:pPr>
            <a:r>
              <a:rPr lang="en-AU" dirty="0" smtClean="0"/>
              <a:t>    </a:t>
            </a:r>
            <a:r>
              <a:rPr lang="en-AU" sz="6600" b="1" dirty="0" smtClean="0"/>
              <a:t>What do you eat on this Festival??</a:t>
            </a:r>
            <a:endParaRPr lang="en-AU" sz="6600" b="1" dirty="0"/>
          </a:p>
        </p:txBody>
      </p:sp>
      <p:pic>
        <p:nvPicPr>
          <p:cNvPr id="4" name="Picture 3" descr="12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8" y="3429000"/>
            <a:ext cx="3143272" cy="3143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 descr="hina5.bmp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en-AU" sz="4800" b="1" dirty="0" smtClean="0">
                <a:solidFill>
                  <a:srgbClr val="0070C0"/>
                </a:solidFill>
              </a:rPr>
              <a:t>Lunch At school on girl’s festival</a:t>
            </a:r>
            <a:endParaRPr lang="en-AU" sz="4800" b="1" dirty="0">
              <a:solidFill>
                <a:srgbClr val="0070C0"/>
              </a:solidFill>
            </a:endParaRPr>
          </a:p>
        </p:txBody>
      </p:sp>
      <p:pic>
        <p:nvPicPr>
          <p:cNvPr id="6" name="Content Placeholder 5" descr="hina6.bmp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785926"/>
            <a:ext cx="7643866" cy="6672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6600" b="1" dirty="0" err="1" smtClean="0">
                <a:solidFill>
                  <a:srgbClr val="0070C0"/>
                </a:solidFill>
              </a:rPr>
              <a:t>Hina-arare</a:t>
            </a:r>
            <a:endParaRPr lang="en-AU" sz="6600" b="1" dirty="0">
              <a:solidFill>
                <a:srgbClr val="0070C0"/>
              </a:solidFill>
            </a:endParaRPr>
          </a:p>
        </p:txBody>
      </p:sp>
      <p:pic>
        <p:nvPicPr>
          <p:cNvPr id="5" name="Picture 4" descr="hina10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16" y="1214422"/>
            <a:ext cx="5573927" cy="5643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Content Placeholder 3" descr="hina8.bmp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1714488"/>
            <a:ext cx="4143404" cy="48736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211</TotalTime>
  <Words>173</Words>
  <Application>Microsoft Office PowerPoint</Application>
  <PresentationFormat>On-screen Show (4:3)</PresentationFormat>
  <Paragraphs>27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ＭＳ Ｐ明朝</vt:lpstr>
      <vt:lpstr>Century Schoolbook</vt:lpstr>
      <vt:lpstr>Wingdings</vt:lpstr>
      <vt:lpstr>Wingdings 2</vt:lpstr>
      <vt:lpstr>Oriel</vt:lpstr>
      <vt:lpstr>Hinamatsuri</vt:lpstr>
      <vt:lpstr>When is hinamatsuri held on??</vt:lpstr>
      <vt:lpstr>What is HINAMATSURI??</vt:lpstr>
      <vt:lpstr>PowerPoint Presentation</vt:lpstr>
      <vt:lpstr>PowerPoint Presentation</vt:lpstr>
      <vt:lpstr>PowerPoint Presentation</vt:lpstr>
      <vt:lpstr>PowerPoint Presentation</vt:lpstr>
      <vt:lpstr>Lunch At school on girl’s festival</vt:lpstr>
      <vt:lpstr>Hina-arare</vt:lpstr>
      <vt:lpstr>PowerPoint Presentation</vt:lpstr>
      <vt:lpstr>PowerPoint Presentation</vt:lpstr>
      <vt:lpstr>Hina-ningyou  (Ornamental dolls)</vt:lpstr>
      <vt:lpstr>CAT dolls</vt:lpstr>
      <vt:lpstr>RABBIT Dolls</vt:lpstr>
      <vt:lpstr>PowerPoint Presentation</vt:lpstr>
      <vt:lpstr>PowerPoint Presentation</vt:lpstr>
      <vt:lpstr>Choose the correct ending for the sentence.</vt:lpstr>
      <vt:lpstr>Choose the correct ending for the sentence.</vt:lpstr>
      <vt:lpstr>PowerPoint Presentation</vt:lpstr>
    </vt:vector>
  </TitlesOfParts>
  <Company>DET NSW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Hinamatsuri</dc:title>
  <dc:creator>ShirleeB</dc:creator>
  <cp:lastModifiedBy>Inge Korver</cp:lastModifiedBy>
  <cp:revision>34</cp:revision>
  <dcterms:created xsi:type="dcterms:W3CDTF">2010-03-15T01:13:31Z</dcterms:created>
  <dcterms:modified xsi:type="dcterms:W3CDTF">2014-02-08T00:43:07Z</dcterms:modified>
</cp:coreProperties>
</file>