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3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A472-22D5-4A0A-955E-68A13E6C487D}" type="datetimeFigureOut">
              <a:rPr lang="en-AU" smtClean="0"/>
              <a:pPr/>
              <a:t>19/08/2017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37663-BB9C-4C53-B1B0-D1D2BD1D1F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82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Zg4kly7E0I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37663-BB9C-4C53-B1B0-D1D2BD1D1FD5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331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https://www.youtube.com/watch?v=SZg4kly7E0I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37663-BB9C-4C53-B1B0-D1D2BD1D1FD5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267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dirty="0"/>
              <a:t>日</a:t>
            </a:r>
            <a:r>
              <a:rPr lang="ja-JP" altLang="en-US" dirty="0" smtClean="0"/>
              <a:t>本の動物の鳴き声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6747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en-AU" sz="2800" dirty="0" smtClean="0"/>
              <a:t>Animals in Japan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7257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1494"/>
            <a:ext cx="10820400" cy="1293028"/>
          </a:xfrm>
        </p:spPr>
        <p:txBody>
          <a:bodyPr/>
          <a:lstStyle/>
          <a:p>
            <a:pPr algn="ctr"/>
            <a:r>
              <a:rPr lang="en-AU" dirty="0" smtClean="0"/>
              <a:t>What do they say in </a:t>
            </a:r>
            <a:r>
              <a:rPr lang="en-AU" dirty="0" err="1" smtClean="0"/>
              <a:t>Aus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AU" dirty="0" smtClean="0"/>
              <a:t>Dog?</a:t>
            </a:r>
          </a:p>
          <a:p>
            <a:pPr>
              <a:buFontTx/>
              <a:buChar char="-"/>
            </a:pPr>
            <a:r>
              <a:rPr lang="en-AU" dirty="0" smtClean="0"/>
              <a:t>Cat?</a:t>
            </a:r>
          </a:p>
          <a:p>
            <a:pPr>
              <a:buFontTx/>
              <a:buChar char="-"/>
            </a:pPr>
            <a:r>
              <a:rPr lang="en-AU" dirty="0" smtClean="0"/>
              <a:t>Frog?</a:t>
            </a:r>
          </a:p>
          <a:p>
            <a:pPr>
              <a:buFontTx/>
              <a:buChar char="-"/>
            </a:pPr>
            <a:r>
              <a:rPr lang="en-AU" dirty="0" smtClean="0"/>
              <a:t>Pig?</a:t>
            </a:r>
          </a:p>
          <a:p>
            <a:pPr>
              <a:buFontTx/>
              <a:buChar char="-"/>
            </a:pPr>
            <a:r>
              <a:rPr lang="en-AU" dirty="0" smtClean="0"/>
              <a:t>Rabbit? 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199" y="3742185"/>
            <a:ext cx="1847850" cy="247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084" y="3742185"/>
            <a:ext cx="1868351" cy="2476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539" y="3742185"/>
            <a:ext cx="1999781" cy="2476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993" y="3742185"/>
            <a:ext cx="1999782" cy="2476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70" y="4534206"/>
            <a:ext cx="2066925" cy="2209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56199" y="6348549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  Woof </a:t>
            </a:r>
            <a:r>
              <a:rPr lang="en-AU" dirty="0" err="1" smtClean="0"/>
              <a:t>Woof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8178084" y="6374674"/>
            <a:ext cx="172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Meow </a:t>
            </a:r>
            <a:r>
              <a:rPr lang="en-AU" dirty="0" err="1" smtClean="0"/>
              <a:t>Meow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6068539" y="6374674"/>
            <a:ext cx="1999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  </a:t>
            </a:r>
            <a:r>
              <a:rPr lang="en-AU" dirty="0" err="1" smtClean="0"/>
              <a:t>Ribbit</a:t>
            </a:r>
            <a:r>
              <a:rPr lang="en-AU" dirty="0" smtClean="0"/>
              <a:t> </a:t>
            </a:r>
            <a:r>
              <a:rPr lang="en-AU" dirty="0" err="1" smtClean="0"/>
              <a:t>Ribbit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3958993" y="6374674"/>
            <a:ext cx="199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     Oink </a:t>
            </a:r>
            <a:r>
              <a:rPr lang="en-AU" dirty="0" err="1" smtClean="0"/>
              <a:t>Oink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178717"/>
            <a:ext cx="826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Boing</a:t>
            </a:r>
          </a:p>
          <a:p>
            <a:r>
              <a:rPr lang="en-AU" dirty="0" smtClean="0"/>
              <a:t>Boing</a:t>
            </a:r>
          </a:p>
        </p:txBody>
      </p:sp>
    </p:spTree>
    <p:extLst>
      <p:ext uri="{BB962C8B-B14F-4D97-AF65-F5344CB8AC3E}">
        <p14:creationId xmlns:p14="http://schemas.microsoft.com/office/powerpoint/2010/main" val="239725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817" y="187926"/>
            <a:ext cx="10820400" cy="1293028"/>
          </a:xfrm>
        </p:spPr>
        <p:txBody>
          <a:bodyPr/>
          <a:lstStyle/>
          <a:p>
            <a:pPr algn="ctr"/>
            <a:r>
              <a:rPr lang="en-AU" dirty="0" smtClean="0"/>
              <a:t>What do they say in </a:t>
            </a:r>
            <a:r>
              <a:rPr lang="ja-JP" altLang="en-US" dirty="0" smtClean="0"/>
              <a:t>日本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0954"/>
            <a:ext cx="10820400" cy="4737731"/>
          </a:xfrm>
        </p:spPr>
        <p:txBody>
          <a:bodyPr/>
          <a:lstStyle/>
          <a:p>
            <a:pPr>
              <a:buFontTx/>
              <a:buChar char="-"/>
            </a:pPr>
            <a:r>
              <a:rPr lang="en-AU" dirty="0" smtClean="0"/>
              <a:t>Dog  =  </a:t>
            </a:r>
            <a:r>
              <a:rPr lang="en-AU" dirty="0" err="1" smtClean="0"/>
              <a:t>Inu</a:t>
            </a:r>
            <a:r>
              <a:rPr lang="en-AU" dirty="0" smtClean="0"/>
              <a:t>	</a:t>
            </a:r>
            <a:r>
              <a:rPr lang="ja-JP" altLang="en-US" dirty="0" smtClean="0"/>
              <a:t>　　いぬ</a:t>
            </a:r>
            <a:endParaRPr lang="en-AU" dirty="0" smtClean="0"/>
          </a:p>
          <a:p>
            <a:pPr>
              <a:buFontTx/>
              <a:buChar char="-"/>
            </a:pPr>
            <a:r>
              <a:rPr lang="en-AU" dirty="0" smtClean="0"/>
              <a:t>Cat</a:t>
            </a:r>
            <a:r>
              <a:rPr lang="en-AU" dirty="0"/>
              <a:t> </a:t>
            </a:r>
            <a:r>
              <a:rPr lang="en-AU" dirty="0" smtClean="0"/>
              <a:t>  = </a:t>
            </a:r>
            <a:r>
              <a:rPr lang="en-AU" dirty="0" err="1" smtClean="0"/>
              <a:t>Neko</a:t>
            </a:r>
            <a:r>
              <a:rPr lang="ja-JP" altLang="en-US" dirty="0" smtClean="0"/>
              <a:t>　ねこ</a:t>
            </a:r>
            <a:endParaRPr lang="en-AU" dirty="0" smtClean="0"/>
          </a:p>
          <a:p>
            <a:pPr>
              <a:buFontTx/>
              <a:buChar char="-"/>
            </a:pPr>
            <a:r>
              <a:rPr lang="en-AU" dirty="0" smtClean="0"/>
              <a:t>Frog  = </a:t>
            </a:r>
            <a:r>
              <a:rPr lang="en-AU" dirty="0" err="1" smtClean="0"/>
              <a:t>Kaeru</a:t>
            </a:r>
            <a:r>
              <a:rPr lang="ja-JP" altLang="en-US" dirty="0" smtClean="0"/>
              <a:t>　かえる</a:t>
            </a:r>
            <a:r>
              <a:rPr lang="en-AU" dirty="0" smtClean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199" y="3742185"/>
            <a:ext cx="1847850" cy="247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341" y="3742185"/>
            <a:ext cx="1868351" cy="2476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053" y="3742185"/>
            <a:ext cx="1999781" cy="2476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84" y="3742185"/>
            <a:ext cx="1999782" cy="2476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79" y="3742185"/>
            <a:ext cx="2250318" cy="2476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308599" y="6361611"/>
            <a:ext cx="156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　　</a:t>
            </a:r>
            <a:r>
              <a:rPr lang="ja-JP" altLang="en-US" b="1" dirty="0" smtClean="0"/>
              <a:t>ワ</a:t>
            </a:r>
            <a:r>
              <a:rPr lang="ja-JP" altLang="en-US" b="1" dirty="0"/>
              <a:t>ンワン</a:t>
            </a:r>
            <a:endParaRPr lang="en-A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460999" y="6666411"/>
            <a:ext cx="171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7955280" y="6361611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　</a:t>
            </a:r>
            <a:r>
              <a:rPr lang="ja-JP" altLang="en-US" b="1" dirty="0" smtClean="0"/>
              <a:t>ニャニャ</a:t>
            </a:r>
            <a:endParaRPr lang="en-A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89053" y="6361611"/>
            <a:ext cx="182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　</a:t>
            </a:r>
            <a:r>
              <a:rPr lang="ja-JP" altLang="en-US" b="1" dirty="0" smtClean="0"/>
              <a:t>　ケ</a:t>
            </a:r>
            <a:r>
              <a:rPr lang="ja-JP" altLang="en-US" b="1" dirty="0"/>
              <a:t>ロケロ</a:t>
            </a:r>
            <a:endParaRPr lang="en-A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22023" y="6361611"/>
            <a:ext cx="189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　　</a:t>
            </a:r>
            <a:r>
              <a:rPr lang="ja-JP" altLang="en-US" b="1" dirty="0" smtClean="0"/>
              <a:t>ブウブウ</a:t>
            </a:r>
            <a:endParaRPr lang="en-A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6389" y="6361611"/>
            <a:ext cx="198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　</a:t>
            </a:r>
            <a:r>
              <a:rPr lang="ja-JP" altLang="en-US" b="1" dirty="0" smtClean="0"/>
              <a:t>ピョンピョン</a:t>
            </a:r>
            <a:endParaRPr lang="en-A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23784" y="1457408"/>
            <a:ext cx="749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/>
              <a:t>			</a:t>
            </a:r>
            <a:r>
              <a:rPr lang="ja-JP" altLang="en-US" sz="2200" dirty="0" smtClean="0"/>
              <a:t>　　　</a:t>
            </a:r>
            <a:r>
              <a:rPr lang="en-AU" sz="2200" dirty="0" smtClean="0"/>
              <a:t>- Pig          =   </a:t>
            </a:r>
            <a:r>
              <a:rPr lang="en-AU" sz="2200" dirty="0" err="1" smtClean="0"/>
              <a:t>Buta</a:t>
            </a:r>
            <a:r>
              <a:rPr lang="en-AU" sz="2200" dirty="0" smtClean="0"/>
              <a:t> </a:t>
            </a:r>
            <a:r>
              <a:rPr lang="ja-JP" altLang="en-US" sz="2200" dirty="0" smtClean="0"/>
              <a:t>　ぶた</a:t>
            </a:r>
            <a:endParaRPr lang="en-AU" sz="2200" dirty="0" smtClean="0"/>
          </a:p>
          <a:p>
            <a:r>
              <a:rPr lang="en-AU" sz="2200" dirty="0" smtClean="0"/>
              <a:t>			</a:t>
            </a:r>
            <a:r>
              <a:rPr lang="ja-JP" altLang="en-US" sz="2200" dirty="0" smtClean="0"/>
              <a:t>　　　</a:t>
            </a:r>
            <a:r>
              <a:rPr lang="en-AU" sz="2200" dirty="0" smtClean="0"/>
              <a:t>- Rabbit    =   </a:t>
            </a:r>
            <a:r>
              <a:rPr lang="en-AU" sz="2200" dirty="0" err="1" smtClean="0"/>
              <a:t>Usagi</a:t>
            </a:r>
            <a:r>
              <a:rPr lang="ja-JP" altLang="en-US" sz="2200" dirty="0" smtClean="0"/>
              <a:t>　うさぎ</a:t>
            </a:r>
            <a:endParaRPr lang="en-AU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10308599" y="3265714"/>
            <a:ext cx="156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Wan </a:t>
            </a:r>
            <a:r>
              <a:rPr lang="en-AU" dirty="0" err="1" smtClean="0"/>
              <a:t>Wan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8033657" y="3222815"/>
            <a:ext cx="151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Nya </a:t>
            </a:r>
            <a:r>
              <a:rPr lang="en-AU" dirty="0" err="1" smtClean="0"/>
              <a:t>Nya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5625384" y="3170935"/>
            <a:ext cx="134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Kero</a:t>
            </a:r>
            <a:r>
              <a:rPr lang="en-AU" dirty="0" smtClean="0"/>
              <a:t> </a:t>
            </a:r>
            <a:r>
              <a:rPr lang="en-AU" dirty="0" err="1" smtClean="0"/>
              <a:t>Kero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3351081" y="3190586"/>
            <a:ext cx="13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Buu</a:t>
            </a:r>
            <a:r>
              <a:rPr lang="en-AU" dirty="0" smtClean="0"/>
              <a:t> </a:t>
            </a:r>
            <a:r>
              <a:rPr lang="en-AU" dirty="0" err="1" smtClean="0"/>
              <a:t>Buu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637768" y="3265714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Pyon</a:t>
            </a:r>
            <a:r>
              <a:rPr lang="en-AU" dirty="0" smtClean="0"/>
              <a:t> </a:t>
            </a:r>
            <a:r>
              <a:rPr lang="en-AU" dirty="0" err="1" smtClean="0"/>
              <a:t>Pyon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762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714" y="-149843"/>
            <a:ext cx="10820400" cy="1293028"/>
          </a:xfrm>
        </p:spPr>
        <p:txBody>
          <a:bodyPr/>
          <a:lstStyle/>
          <a:p>
            <a:pPr algn="ctr"/>
            <a:r>
              <a:rPr lang="en-AU" dirty="0" smtClean="0"/>
              <a:t>Old </a:t>
            </a:r>
            <a:r>
              <a:rPr lang="en-AU" dirty="0" err="1" smtClean="0"/>
              <a:t>mcdonald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0" y="992778"/>
            <a:ext cx="5745480" cy="5225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b="1" dirty="0" err="1"/>
              <a:t>M</a:t>
            </a:r>
            <a:r>
              <a:rPr lang="en-AU" sz="2800" b="1" dirty="0" err="1" smtClean="0"/>
              <a:t>akku</a:t>
            </a:r>
            <a:r>
              <a:rPr lang="en-AU" sz="2800" b="1" dirty="0" smtClean="0"/>
              <a:t> </a:t>
            </a:r>
            <a:r>
              <a:rPr lang="en-AU" sz="2800" b="1" dirty="0" err="1"/>
              <a:t>jiisan</a:t>
            </a:r>
            <a:r>
              <a:rPr lang="en-AU" sz="2800" b="1" dirty="0"/>
              <a:t> no </a:t>
            </a:r>
            <a:r>
              <a:rPr lang="en-AU" sz="2800" b="1" dirty="0" err="1"/>
              <a:t>makiba</a:t>
            </a:r>
            <a:r>
              <a:rPr lang="en-AU" sz="2800" b="1" dirty="0"/>
              <a:t> de</a:t>
            </a:r>
          </a:p>
          <a:p>
            <a:pPr marL="0" indent="0">
              <a:buNone/>
            </a:pPr>
            <a:r>
              <a:rPr lang="en-AU" sz="2800" b="1" dirty="0" err="1"/>
              <a:t>E</a:t>
            </a:r>
            <a:r>
              <a:rPr lang="en-AU" sz="2800" b="1" dirty="0" err="1" smtClean="0"/>
              <a:t>eiieeiioo</a:t>
            </a:r>
            <a:endParaRPr lang="en-AU" sz="2800" b="1" dirty="0"/>
          </a:p>
          <a:p>
            <a:pPr marL="0" indent="0">
              <a:buNone/>
            </a:pPr>
            <a:r>
              <a:rPr lang="en-AU" sz="2800" b="1" dirty="0" err="1"/>
              <a:t>K</a:t>
            </a:r>
            <a:r>
              <a:rPr lang="en-AU" sz="2800" b="1" dirty="0" err="1" smtClean="0"/>
              <a:t>atteru</a:t>
            </a:r>
            <a:r>
              <a:rPr lang="en-AU" sz="2800" b="1" dirty="0" smtClean="0"/>
              <a:t> </a:t>
            </a:r>
            <a:r>
              <a:rPr lang="en-AU" sz="2800" b="1" dirty="0"/>
              <a:t>no </a:t>
            </a:r>
            <a:r>
              <a:rPr lang="en-AU" sz="2800" b="1" dirty="0" err="1"/>
              <a:t>wa</a:t>
            </a:r>
            <a:r>
              <a:rPr lang="en-AU" sz="2800" b="1" dirty="0"/>
              <a:t> ______ de </a:t>
            </a:r>
            <a:r>
              <a:rPr lang="en-AU" sz="2800" b="1" dirty="0" err="1"/>
              <a:t>su</a:t>
            </a:r>
            <a:endParaRPr lang="en-AU" sz="2800" b="1" dirty="0"/>
          </a:p>
          <a:p>
            <a:pPr marL="0" indent="0">
              <a:buNone/>
            </a:pPr>
            <a:r>
              <a:rPr lang="en-AU" sz="2800" b="1" dirty="0" err="1"/>
              <a:t>E</a:t>
            </a:r>
            <a:r>
              <a:rPr lang="en-AU" sz="2800" b="1" dirty="0" err="1" smtClean="0"/>
              <a:t>eiieeiioo</a:t>
            </a:r>
            <a:endParaRPr lang="en-AU" sz="2800" b="1" dirty="0"/>
          </a:p>
          <a:p>
            <a:pPr marL="0" indent="0">
              <a:buNone/>
            </a:pP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___, ____, ___</a:t>
            </a:r>
          </a:p>
          <a:p>
            <a:pPr marL="0" indent="0">
              <a:buNone/>
            </a:pPr>
            <a:r>
              <a:rPr lang="en-AU" sz="2800" b="1" dirty="0"/>
              <a:t>(animal)  ___, ____, ___</a:t>
            </a:r>
          </a:p>
          <a:p>
            <a:pPr marL="0" indent="0">
              <a:buNone/>
            </a:pPr>
            <a:r>
              <a:rPr lang="en-AU" sz="2800" b="1" dirty="0" err="1"/>
              <a:t>A</a:t>
            </a:r>
            <a:r>
              <a:rPr lang="en-AU" sz="2800" b="1" dirty="0" err="1" smtClean="0"/>
              <a:t>chimo</a:t>
            </a:r>
            <a:r>
              <a:rPr lang="en-AU" sz="2800" b="1" dirty="0" smtClean="0"/>
              <a:t> </a:t>
            </a:r>
            <a:r>
              <a:rPr lang="en-AU" sz="2800" b="1" dirty="0" err="1"/>
              <a:t>kochimo</a:t>
            </a:r>
            <a:r>
              <a:rPr lang="en-AU" sz="2800" b="1" dirty="0"/>
              <a:t> </a:t>
            </a:r>
            <a:r>
              <a:rPr lang="en-AU" sz="2800" b="1" dirty="0" err="1"/>
              <a:t>doko</a:t>
            </a:r>
            <a:r>
              <a:rPr lang="en-AU" sz="2800" b="1" dirty="0"/>
              <a:t> de </a:t>
            </a:r>
            <a:r>
              <a:rPr lang="en-AU" sz="2800" b="1" dirty="0" err="1"/>
              <a:t>mo</a:t>
            </a:r>
            <a:r>
              <a:rPr lang="en-AU" sz="2800" b="1" dirty="0"/>
              <a:t>___, ____</a:t>
            </a:r>
          </a:p>
          <a:p>
            <a:pPr marL="0" indent="0">
              <a:buNone/>
            </a:pP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 err="1"/>
              <a:t>E</a:t>
            </a:r>
            <a:r>
              <a:rPr lang="en-AU" sz="2800" b="1" dirty="0" err="1" smtClean="0"/>
              <a:t>eiieeiioo</a:t>
            </a:r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" y="955707"/>
            <a:ext cx="51728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Old McDonald had a farm</a:t>
            </a:r>
          </a:p>
          <a:p>
            <a:r>
              <a:rPr lang="en-AU" sz="2800" b="1" dirty="0" err="1" smtClean="0"/>
              <a:t>Eeiieeiioo</a:t>
            </a:r>
            <a:endParaRPr lang="en-AU" sz="2800" b="1" dirty="0" smtClean="0"/>
          </a:p>
          <a:p>
            <a:r>
              <a:rPr lang="en-AU" sz="2800" b="1" dirty="0" smtClean="0"/>
              <a:t>On that farm he had a _______.</a:t>
            </a:r>
          </a:p>
          <a:p>
            <a:r>
              <a:rPr lang="en-AU" sz="2800" b="1" dirty="0" err="1" smtClean="0"/>
              <a:t>Eeiieeiioo</a:t>
            </a:r>
            <a:r>
              <a:rPr lang="en-AU" sz="2800" b="1" dirty="0" smtClean="0"/>
              <a:t>.</a:t>
            </a:r>
          </a:p>
          <a:p>
            <a:endParaRPr lang="en-AU" sz="2800" b="1" dirty="0"/>
          </a:p>
          <a:p>
            <a:r>
              <a:rPr lang="en-AU" sz="2800" b="1" dirty="0" smtClean="0"/>
              <a:t>With a ___ ___ here and a ___ ___ There</a:t>
            </a:r>
          </a:p>
          <a:p>
            <a:r>
              <a:rPr lang="en-AU" sz="2800" b="1" dirty="0" smtClean="0"/>
              <a:t>Here a ___ there a ___ everywhere a ___ ___</a:t>
            </a:r>
          </a:p>
          <a:p>
            <a:r>
              <a:rPr lang="en-AU" sz="2800" b="1" dirty="0" smtClean="0"/>
              <a:t>Old McDonald had a farm </a:t>
            </a:r>
          </a:p>
          <a:p>
            <a:r>
              <a:rPr lang="en-AU" sz="2800" b="1" dirty="0" err="1" smtClean="0"/>
              <a:t>Eeiieeiioo</a:t>
            </a:r>
            <a:r>
              <a:rPr lang="en-AU" sz="2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882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957589" y="304800"/>
            <a:ext cx="9723549" cy="627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4000" b="1" dirty="0" err="1" smtClean="0"/>
              <a:t>Makku</a:t>
            </a:r>
            <a:r>
              <a:rPr lang="en-AU" sz="4000" b="1" dirty="0" smtClean="0"/>
              <a:t> </a:t>
            </a:r>
            <a:r>
              <a:rPr lang="en-AU" sz="4000" b="1" dirty="0" err="1" smtClean="0"/>
              <a:t>jiisan</a:t>
            </a:r>
            <a:r>
              <a:rPr lang="en-AU" sz="4000" b="1" dirty="0" smtClean="0"/>
              <a:t> no </a:t>
            </a:r>
            <a:r>
              <a:rPr lang="en-AU" sz="4000" b="1" dirty="0" err="1" smtClean="0"/>
              <a:t>makiba</a:t>
            </a:r>
            <a:r>
              <a:rPr lang="en-AU" sz="4000" b="1" dirty="0" smtClean="0"/>
              <a:t> 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4000" b="1" dirty="0" err="1" smtClean="0"/>
              <a:t>Eeiieeiioo</a:t>
            </a:r>
            <a:endParaRPr lang="en-AU" sz="40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4000" b="1" dirty="0" err="1" smtClean="0"/>
              <a:t>Katteru</a:t>
            </a:r>
            <a:r>
              <a:rPr lang="en-AU" sz="4000" b="1" dirty="0" smtClean="0"/>
              <a:t> no </a:t>
            </a:r>
            <a:r>
              <a:rPr lang="en-AU" sz="4000" b="1" dirty="0" err="1" smtClean="0"/>
              <a:t>wa</a:t>
            </a:r>
            <a:r>
              <a:rPr lang="en-AU" sz="4000" b="1" dirty="0" smtClean="0"/>
              <a:t> ______ de </a:t>
            </a:r>
            <a:r>
              <a:rPr lang="en-AU" sz="4000" b="1" dirty="0" err="1" smtClean="0"/>
              <a:t>su</a:t>
            </a:r>
            <a:endParaRPr lang="en-AU" sz="40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4000" b="1" dirty="0" err="1" smtClean="0"/>
              <a:t>Eeiieeiioo</a:t>
            </a:r>
            <a:endParaRPr lang="en-AU" sz="40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4000" b="1" dirty="0" smtClean="0"/>
              <a:t>___, ____, 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4000" b="1" dirty="0" smtClean="0"/>
              <a:t>(animal)  ___, ____, 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4000" b="1" dirty="0" err="1" smtClean="0"/>
              <a:t>Achimo</a:t>
            </a:r>
            <a:r>
              <a:rPr lang="en-AU" sz="4000" b="1" dirty="0" smtClean="0"/>
              <a:t> </a:t>
            </a:r>
            <a:r>
              <a:rPr lang="en-AU" sz="4000" b="1" dirty="0" err="1" smtClean="0"/>
              <a:t>kochimo</a:t>
            </a:r>
            <a:r>
              <a:rPr lang="en-AU" sz="4000" b="1" dirty="0" smtClean="0"/>
              <a:t> </a:t>
            </a:r>
            <a:r>
              <a:rPr lang="en-AU" sz="4000" b="1" dirty="0" err="1" smtClean="0"/>
              <a:t>doko</a:t>
            </a:r>
            <a:r>
              <a:rPr lang="en-AU" sz="4000" b="1" dirty="0" smtClean="0"/>
              <a:t> de </a:t>
            </a:r>
            <a:r>
              <a:rPr lang="en-AU" sz="4000" b="1" dirty="0" err="1" smtClean="0"/>
              <a:t>mo</a:t>
            </a:r>
            <a:r>
              <a:rPr lang="en-AU" sz="4000" b="1" dirty="0" smtClean="0"/>
              <a:t>___, ____</a:t>
            </a:r>
          </a:p>
          <a:p>
            <a:pPr marL="0" indent="0">
              <a:buNone/>
            </a:pPr>
            <a:r>
              <a:rPr lang="en-AU" sz="4000" b="1" dirty="0" err="1"/>
              <a:t>Makku</a:t>
            </a:r>
            <a:r>
              <a:rPr lang="en-AU" sz="4000" b="1" dirty="0"/>
              <a:t> </a:t>
            </a:r>
            <a:r>
              <a:rPr lang="en-AU" sz="4000" b="1" dirty="0" err="1"/>
              <a:t>jiisan</a:t>
            </a:r>
            <a:r>
              <a:rPr lang="en-AU" sz="4000" b="1" dirty="0"/>
              <a:t> no </a:t>
            </a:r>
            <a:r>
              <a:rPr lang="en-AU" sz="4000" b="1" dirty="0" err="1"/>
              <a:t>makiba</a:t>
            </a:r>
            <a:r>
              <a:rPr lang="en-AU" sz="4000" b="1" dirty="0"/>
              <a:t> </a:t>
            </a:r>
            <a:r>
              <a:rPr lang="en-AU" sz="4000" b="1" dirty="0" smtClean="0"/>
              <a:t>de</a:t>
            </a:r>
            <a:br>
              <a:rPr lang="en-AU" sz="4000" b="1" dirty="0" smtClean="0"/>
            </a:br>
            <a:r>
              <a:rPr lang="en-AU" sz="4000" b="1" dirty="0" err="1" smtClean="0"/>
              <a:t>Eeiieeiioo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268358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87" y="4929029"/>
            <a:ext cx="4162425" cy="1571625"/>
          </a:xfrm>
        </p:spPr>
      </p:pic>
    </p:spTree>
    <p:extLst>
      <p:ext uri="{BB962C8B-B14F-4D97-AF65-F5344CB8AC3E}">
        <p14:creationId xmlns:p14="http://schemas.microsoft.com/office/powerpoint/2010/main" val="170270202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247</TotalTime>
  <Words>145</Words>
  <Application>Microsoft Office PowerPoint</Application>
  <PresentationFormat>Widescreen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Century Gothic</vt:lpstr>
      <vt:lpstr>Vapor Trail</vt:lpstr>
      <vt:lpstr>日本の動物の鳴き声</vt:lpstr>
      <vt:lpstr>What do they say in Aus?</vt:lpstr>
      <vt:lpstr>What do they say in 日本?</vt:lpstr>
      <vt:lpstr>Old mcdonald</vt:lpstr>
      <vt:lpstr>PowerPoint Presentation</vt:lpstr>
      <vt:lpstr>PowerPoint Presentation</vt:lpstr>
    </vt:vector>
  </TitlesOfParts>
  <Company>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Animals</dc:title>
  <dc:creator>Christie, Brett G</dc:creator>
  <cp:lastModifiedBy>Inge Foley</cp:lastModifiedBy>
  <cp:revision>19</cp:revision>
  <dcterms:created xsi:type="dcterms:W3CDTF">2014-08-21T00:51:48Z</dcterms:created>
  <dcterms:modified xsi:type="dcterms:W3CDTF">2017-08-18T22:21:54Z</dcterms:modified>
</cp:coreProperties>
</file>