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orldwide-web.com/JeffreyBabad/Simpsons/Abe/grandpa.wa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Kazoku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ja-JP" altLang="en-US" dirty="0"/>
              <a:t>かぞく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Family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685800"/>
            <a:ext cx="3307976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61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baby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10244" name="Picture 4" descr="C:\Program Files\Microsoft Office\Media\CntCD1\ClipArt8\j0344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31516"/>
            <a:ext cx="2644445" cy="290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1981200"/>
            <a:ext cx="36631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あかちゃん</a:t>
            </a:r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akachan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060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GRANDFATHER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ja-JP" altLang="en-US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09600" y="1713331"/>
            <a:ext cx="36471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5400" dirty="0"/>
              <a:t>お</a:t>
            </a:r>
            <a:r>
              <a:rPr lang="ja-JP" altLang="en-US" sz="5400" dirty="0" smtClean="0"/>
              <a:t>じいさん</a:t>
            </a:r>
            <a:endParaRPr lang="en-AU" altLang="ja-JP" sz="5400" dirty="0" smtClean="0"/>
          </a:p>
          <a:p>
            <a:r>
              <a:rPr lang="en-AU" sz="5400" dirty="0"/>
              <a:t>O</a:t>
            </a:r>
            <a:r>
              <a:rPr lang="en-AU" sz="5400" dirty="0" smtClean="0"/>
              <a:t>JIISAN</a:t>
            </a:r>
            <a:endParaRPr lang="en-AU" sz="5400" dirty="0"/>
          </a:p>
        </p:txBody>
      </p:sp>
      <p:pic>
        <p:nvPicPr>
          <p:cNvPr id="1028" name="Picture 4" descr="Click M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187539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13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gRANDMOTHER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533400" y="2057400"/>
            <a:ext cx="366318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おばあさん</a:t>
            </a:r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OBAASAN</a:t>
            </a: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2" name="Picture 4" descr="http://images.wikia.com/simpsons/images/9/9b/Mona-simp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00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fATHER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457200" y="1905000"/>
            <a:ext cx="366318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おとうさん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OTOUSAN</a:t>
            </a: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33600"/>
            <a:ext cx="28575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mOTHER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381000" y="2286000"/>
            <a:ext cx="36631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おかあさん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OKAASAN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101" name="Picture 5" descr="http://upload.wikimedia.org/wikipedia/en/thumb/0/0b/Marge_Simpson.png/220px-Marge_Simp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182" y="1981200"/>
            <a:ext cx="2737618" cy="423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43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OLDER BROTHER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146995"/>
            <a:ext cx="3030891" cy="4162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4018" y="2146995"/>
            <a:ext cx="36631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おにいさん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ONIISAN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172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Older sister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533400" y="2209800"/>
            <a:ext cx="36631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おねえさん</a:t>
            </a:r>
            <a:endParaRPr lang="en-US" altLang="ja-JP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oneesan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173" name="Picture 5" descr="http://upload.wikimedia.org/wikipedia/en/thumb/e/ec/Lisa_Simpson.png/200px-Lisa_Simp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0"/>
            <a:ext cx="19050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386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Younger sister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81198"/>
            <a:ext cx="3276600" cy="3568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209800"/>
            <a:ext cx="29674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いもうと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imouto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511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Younger brother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9219" name="Picture 3" descr="C:\Program Files\Microsoft Office\Media\CntCD1\Animated\j028365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43200"/>
            <a:ext cx="2109788" cy="267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2438400"/>
            <a:ext cx="365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おとうと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otouto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879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67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Kazoku かぞく</vt:lpstr>
      <vt:lpstr>GRANDFATHER</vt:lpstr>
      <vt:lpstr>gRANDMOTHER</vt:lpstr>
      <vt:lpstr>fATHER</vt:lpstr>
      <vt:lpstr>mOTHER</vt:lpstr>
      <vt:lpstr>OLDER BROTHER</vt:lpstr>
      <vt:lpstr>Older sister</vt:lpstr>
      <vt:lpstr>Younger sister</vt:lpstr>
      <vt:lpstr>Younger brother</vt:lpstr>
      <vt:lpstr>baby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Kazoku かぞく</dc:title>
  <dc:creator>SHERPA, Mingma</dc:creator>
  <cp:lastModifiedBy>Bill &amp; Inge</cp:lastModifiedBy>
  <cp:revision>6</cp:revision>
  <dcterms:created xsi:type="dcterms:W3CDTF">2006-08-16T00:00:00Z</dcterms:created>
  <dcterms:modified xsi:type="dcterms:W3CDTF">2012-08-09T09:30:12Z</dcterms:modified>
</cp:coreProperties>
</file>