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2" d="100"/>
        <a:sy n="15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92B5B-0C5D-794D-A3CC-AD64DE78458E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E85DA-17C4-8445-9F96-D546C7BE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4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E85DA-17C4-8445-9F96-D546C7BE81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1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April 13,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April 13,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April 13,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13,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April 13,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April 13,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April 13,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April 13,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13,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April 13,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April 13,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April 13,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266937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rgbClr val="000000"/>
                </a:solidFill>
              </a:rPr>
              <a:t>かぞく</a:t>
            </a:r>
            <a:r>
              <a:rPr lang="en-AU" altLang="ja-JP" dirty="0">
                <a:solidFill>
                  <a:srgbClr val="000000"/>
                </a:solidFill>
              </a:rPr>
              <a:t> </a:t>
            </a:r>
            <a:r>
              <a:rPr lang="en-AU" altLang="ja-JP" sz="3100" dirty="0" smtClean="0">
                <a:solidFill>
                  <a:srgbClr val="000000"/>
                </a:solidFill>
              </a:rPr>
              <a:t>(</a:t>
            </a:r>
            <a:r>
              <a:rPr lang="en-AU" altLang="ja-JP" sz="3100" dirty="0" err="1" smtClean="0">
                <a:solidFill>
                  <a:srgbClr val="000000"/>
                </a:solidFill>
              </a:rPr>
              <a:t>kazoku</a:t>
            </a:r>
            <a:r>
              <a:rPr lang="en-AU" altLang="ja-JP" sz="3100" dirty="0" smtClean="0">
                <a:solidFill>
                  <a:srgbClr val="000000"/>
                </a:solidFill>
              </a:rPr>
              <a:t>)</a:t>
            </a:r>
            <a:r>
              <a:rPr lang="en-AU" altLang="ja-JP" dirty="0" smtClean="0">
                <a:solidFill>
                  <a:srgbClr val="000000"/>
                </a:solidFill>
              </a:rPr>
              <a:t/>
            </a:r>
            <a:br>
              <a:rPr lang="en-AU" altLang="ja-JP" dirty="0" smtClean="0">
                <a:solidFill>
                  <a:srgbClr val="000000"/>
                </a:solidFill>
              </a:rPr>
            </a:br>
            <a:r>
              <a:rPr lang="en-AU" altLang="ja-JP" dirty="0" smtClean="0">
                <a:solidFill>
                  <a:srgbClr val="000000"/>
                </a:solidFill>
              </a:rPr>
              <a:t>Family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44805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ぼく　　の　かぞく</a:t>
            </a:r>
            <a:endParaRPr lang="en-AU" altLang="ja-JP" dirty="0" smtClean="0"/>
          </a:p>
          <a:p>
            <a:r>
              <a:rPr lang="en-AU" altLang="ja-JP" dirty="0" smtClean="0"/>
              <a:t>(</a:t>
            </a:r>
            <a:r>
              <a:rPr lang="en-AU" altLang="ja-JP" dirty="0" err="1" smtClean="0"/>
              <a:t>Boku</a:t>
            </a:r>
            <a:r>
              <a:rPr lang="en-AU" altLang="ja-JP" dirty="0"/>
              <a:t> </a:t>
            </a:r>
            <a:r>
              <a:rPr lang="en-AU" altLang="ja-JP" dirty="0" smtClean="0"/>
              <a:t>   no    </a:t>
            </a:r>
            <a:r>
              <a:rPr lang="en-AU" altLang="ja-JP" dirty="0" err="1" smtClean="0"/>
              <a:t>kazoku</a:t>
            </a:r>
            <a:r>
              <a:rPr lang="en-AU" altLang="ja-JP" dirty="0" smtClean="0"/>
              <a:t>)</a:t>
            </a:r>
          </a:p>
          <a:p>
            <a:r>
              <a:rPr lang="ja-JP" altLang="en-US" dirty="0" smtClean="0"/>
              <a:t>わたし　の　かぞく</a:t>
            </a:r>
            <a:endParaRPr lang="en-AU" altLang="ja-JP" dirty="0" smtClean="0"/>
          </a:p>
          <a:p>
            <a:r>
              <a:rPr lang="en-AU" dirty="0" smtClean="0"/>
              <a:t>(</a:t>
            </a:r>
            <a:r>
              <a:rPr lang="en-AU" dirty="0" err="1" smtClean="0"/>
              <a:t>watashi</a:t>
            </a:r>
            <a:r>
              <a:rPr lang="en-AU" dirty="0" smtClean="0"/>
              <a:t> no  </a:t>
            </a:r>
            <a:r>
              <a:rPr lang="en-AU" dirty="0" err="1" smtClean="0"/>
              <a:t>kazoku</a:t>
            </a:r>
            <a:r>
              <a:rPr lang="en-AU" dirty="0" smtClean="0"/>
              <a:t>)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48" y="336654"/>
            <a:ext cx="4321493" cy="58563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Down Arrow Callout 5"/>
          <p:cNvSpPr/>
          <p:nvPr/>
        </p:nvSpPr>
        <p:spPr>
          <a:xfrm>
            <a:off x="1517470" y="155204"/>
            <a:ext cx="1352529" cy="841755"/>
          </a:xfrm>
          <a:prstGeom prst="downArrowCallout">
            <a:avLst>
              <a:gd name="adj1" fmla="val 25000"/>
              <a:gd name="adj2" fmla="val 26959"/>
              <a:gd name="adj3" fmla="val 19121"/>
              <a:gd name="adj4" fmla="val 6497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</a:rPr>
              <a:t>おとうさん</a:t>
            </a:r>
            <a:r>
              <a:rPr lang="en-US" dirty="0" err="1">
                <a:solidFill>
                  <a:schemeClr val="tx1"/>
                </a:solidFill>
              </a:rPr>
              <a:t>otousan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2676019" y="1363316"/>
            <a:ext cx="1352529" cy="841755"/>
          </a:xfrm>
          <a:prstGeom prst="downArrowCallout">
            <a:avLst>
              <a:gd name="adj1" fmla="val 25000"/>
              <a:gd name="adj2" fmla="val 26959"/>
              <a:gd name="adj3" fmla="val 19121"/>
              <a:gd name="adj4" fmla="val 6497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おかあさん</a:t>
            </a:r>
            <a:r>
              <a:rPr lang="en-US" dirty="0" err="1" smtClean="0">
                <a:solidFill>
                  <a:schemeClr val="tx1"/>
                </a:solidFill>
              </a:rPr>
              <a:t>okaasan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Up Arrow Callout 8"/>
          <p:cNvSpPr/>
          <p:nvPr/>
        </p:nvSpPr>
        <p:spPr>
          <a:xfrm>
            <a:off x="148447" y="5716730"/>
            <a:ext cx="1369023" cy="952615"/>
          </a:xfrm>
          <a:prstGeom prst="upArrow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おにいさん</a:t>
            </a:r>
            <a:endParaRPr lang="en-AU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oniisan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1455443" y="5869130"/>
            <a:ext cx="1356476" cy="952615"/>
          </a:xfrm>
          <a:prstGeom prst="upArrow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わたし</a:t>
            </a:r>
            <a:endParaRPr lang="en-AU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watashi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365" y="0"/>
            <a:ext cx="3538855" cy="2303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816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91" y="356292"/>
            <a:ext cx="7024744" cy="1326248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 </a:t>
            </a:r>
            <a:r>
              <a:rPr lang="ja-JP" altLang="en-US" dirty="0" smtClean="0">
                <a:solidFill>
                  <a:srgbClr val="000000"/>
                </a:solidFill>
              </a:rPr>
              <a:t>わたし　の　かぞく</a:t>
            </a:r>
            <a:r>
              <a:rPr lang="en-AU" altLang="ja-JP" dirty="0" smtClean="0">
                <a:solidFill>
                  <a:srgbClr val="000000"/>
                </a:solidFill>
              </a:rPr>
              <a:t/>
            </a:r>
            <a:br>
              <a:rPr lang="en-AU" altLang="ja-JP" dirty="0" smtClean="0">
                <a:solidFill>
                  <a:srgbClr val="000000"/>
                </a:solidFill>
              </a:rPr>
            </a:br>
            <a:r>
              <a:rPr lang="en-AU" altLang="ja-JP" dirty="0" smtClean="0">
                <a:solidFill>
                  <a:srgbClr val="000000"/>
                </a:solidFill>
              </a:rPr>
              <a:t>(</a:t>
            </a:r>
            <a:r>
              <a:rPr lang="en-AU" altLang="ja-JP" dirty="0" err="1" smtClean="0">
                <a:solidFill>
                  <a:srgbClr val="000000"/>
                </a:solidFill>
              </a:rPr>
              <a:t>watashi</a:t>
            </a:r>
            <a:r>
              <a:rPr lang="en-AU" altLang="ja-JP" dirty="0" smtClean="0">
                <a:solidFill>
                  <a:srgbClr val="000000"/>
                </a:solidFill>
              </a:rPr>
              <a:t> no   </a:t>
            </a:r>
            <a:r>
              <a:rPr lang="en-US" dirty="0" err="1" smtClean="0">
                <a:solidFill>
                  <a:srgbClr val="000000"/>
                </a:solidFill>
              </a:rPr>
              <a:t>kazoku</a:t>
            </a:r>
            <a:r>
              <a:rPr lang="en-AU" dirty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465" r="-50465"/>
          <a:stretch>
            <a:fillRect/>
          </a:stretch>
        </p:blipFill>
        <p:spPr bwMode="auto">
          <a:xfrm>
            <a:off x="1043490" y="2086680"/>
            <a:ext cx="7286106" cy="43462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Line Callout 1 4"/>
          <p:cNvSpPr/>
          <p:nvPr/>
        </p:nvSpPr>
        <p:spPr>
          <a:xfrm>
            <a:off x="6553466" y="1756770"/>
            <a:ext cx="1608190" cy="676315"/>
          </a:xfrm>
          <a:prstGeom prst="borderCallout1">
            <a:avLst>
              <a:gd name="adj1" fmla="val 55335"/>
              <a:gd name="adj2" fmla="val -128"/>
              <a:gd name="adj3" fmla="val 153963"/>
              <a:gd name="adj4" fmla="val -6469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おかあさん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altLang="ja-JP" dirty="0" err="1" smtClean="0">
                <a:solidFill>
                  <a:srgbClr val="000000"/>
                </a:solidFill>
              </a:rPr>
              <a:t>okaasan</a:t>
            </a:r>
            <a:endParaRPr lang="en-AU" altLang="ja-JP" dirty="0" smtClean="0">
              <a:solidFill>
                <a:srgbClr val="000000"/>
              </a:solidFill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6913637" y="3101152"/>
            <a:ext cx="1665919" cy="791784"/>
          </a:xfrm>
          <a:prstGeom prst="borderCallout2">
            <a:avLst>
              <a:gd name="adj1" fmla="val 25000"/>
              <a:gd name="adj2" fmla="val -2392"/>
              <a:gd name="adj3" fmla="val 29167"/>
              <a:gd name="adj4" fmla="val -1816"/>
              <a:gd name="adj5" fmla="val 97917"/>
              <a:gd name="adj6" fmla="val -52608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おばあさん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obaa</a:t>
            </a:r>
            <a:r>
              <a:rPr lang="en-US" altLang="ja-JP" dirty="0" smtClean="0">
                <a:solidFill>
                  <a:srgbClr val="000000"/>
                </a:solidFill>
              </a:rPr>
              <a:t>s</a:t>
            </a:r>
            <a:r>
              <a:rPr lang="en-AU" dirty="0" smtClean="0">
                <a:solidFill>
                  <a:srgbClr val="000000"/>
                </a:solidFill>
              </a:rPr>
              <a:t>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Line Callout 2 6"/>
          <p:cNvSpPr/>
          <p:nvPr/>
        </p:nvSpPr>
        <p:spPr>
          <a:xfrm>
            <a:off x="3985564" y="1682540"/>
            <a:ext cx="1665919" cy="791784"/>
          </a:xfrm>
          <a:prstGeom prst="borderCallout2">
            <a:avLst>
              <a:gd name="adj1" fmla="val 104167"/>
              <a:gd name="adj2" fmla="val 35231"/>
              <a:gd name="adj3" fmla="val 125000"/>
              <a:gd name="adj4" fmla="val 27887"/>
              <a:gd name="adj5" fmla="val 102083"/>
              <a:gd name="adj6" fmla="val 3452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わたし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watashi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Line Callout 2 7"/>
          <p:cNvSpPr/>
          <p:nvPr/>
        </p:nvSpPr>
        <p:spPr>
          <a:xfrm>
            <a:off x="769185" y="4321818"/>
            <a:ext cx="1665919" cy="791784"/>
          </a:xfrm>
          <a:prstGeom prst="borderCallout2">
            <a:avLst>
              <a:gd name="adj1" fmla="val 52084"/>
              <a:gd name="adj2" fmla="val 100578"/>
              <a:gd name="adj3" fmla="val 54167"/>
              <a:gd name="adj4" fmla="val 99175"/>
              <a:gd name="adj5" fmla="val -2083"/>
              <a:gd name="adj6" fmla="val 20976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おとうさん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otou</a:t>
            </a:r>
            <a:r>
              <a:rPr lang="en-US" altLang="ja-JP" dirty="0" smtClean="0">
                <a:solidFill>
                  <a:srgbClr val="000000"/>
                </a:solidFill>
              </a:rPr>
              <a:t>s</a:t>
            </a:r>
            <a:r>
              <a:rPr lang="en-AU" dirty="0" smtClean="0">
                <a:solidFill>
                  <a:srgbClr val="000000"/>
                </a:solidFill>
              </a:rPr>
              <a:t>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Line Callout 2 8"/>
          <p:cNvSpPr/>
          <p:nvPr/>
        </p:nvSpPr>
        <p:spPr>
          <a:xfrm>
            <a:off x="769185" y="2061937"/>
            <a:ext cx="1665919" cy="791784"/>
          </a:xfrm>
          <a:prstGeom prst="borderCallout2">
            <a:avLst>
              <a:gd name="adj1" fmla="val 54166"/>
              <a:gd name="adj2" fmla="val 96618"/>
              <a:gd name="adj3" fmla="val 52083"/>
              <a:gd name="adj4" fmla="val 98184"/>
              <a:gd name="adj5" fmla="val 91667"/>
              <a:gd name="adj6" fmla="val 15036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おねえさん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onee</a:t>
            </a:r>
            <a:r>
              <a:rPr lang="en-US" altLang="ja-JP" dirty="0" smtClean="0">
                <a:solidFill>
                  <a:srgbClr val="000000"/>
                </a:solidFill>
              </a:rPr>
              <a:t>s</a:t>
            </a:r>
            <a:r>
              <a:rPr lang="en-AU" dirty="0" smtClean="0">
                <a:solidFill>
                  <a:srgbClr val="000000"/>
                </a:solidFill>
              </a:rPr>
              <a:t>an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58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70" r="-6270"/>
          <a:stretch>
            <a:fillRect/>
          </a:stretch>
        </p:blipFill>
        <p:spPr bwMode="auto">
          <a:xfrm>
            <a:off x="1042988" y="1789769"/>
            <a:ext cx="6777037" cy="401796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Line Callout 1 4"/>
          <p:cNvSpPr/>
          <p:nvPr/>
        </p:nvSpPr>
        <p:spPr>
          <a:xfrm>
            <a:off x="181164" y="1508005"/>
            <a:ext cx="1608190" cy="676315"/>
          </a:xfrm>
          <a:prstGeom prst="borderCallout1">
            <a:avLst>
              <a:gd name="adj1" fmla="val 94359"/>
              <a:gd name="adj2" fmla="val 99359"/>
              <a:gd name="adj3" fmla="val 168599"/>
              <a:gd name="adj4" fmla="val 14659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おかあさん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altLang="ja-JP" dirty="0" err="1" smtClean="0">
                <a:solidFill>
                  <a:srgbClr val="000000"/>
                </a:solidFill>
              </a:rPr>
              <a:t>okaasan</a:t>
            </a:r>
            <a:endParaRPr lang="en-AU" altLang="ja-JP" dirty="0" smtClean="0">
              <a:solidFill>
                <a:srgbClr val="000000"/>
              </a:solidFill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6410218" y="1112113"/>
            <a:ext cx="1665919" cy="791784"/>
          </a:xfrm>
          <a:prstGeom prst="borderCallout2">
            <a:avLst>
              <a:gd name="adj1" fmla="val 197917"/>
              <a:gd name="adj2" fmla="val -29125"/>
              <a:gd name="adj3" fmla="val 102083"/>
              <a:gd name="adj4" fmla="val 165"/>
              <a:gd name="adj5" fmla="val 97916"/>
              <a:gd name="adj6" fmla="val -13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おとうさん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otou</a:t>
            </a:r>
            <a:r>
              <a:rPr lang="en-US" altLang="ja-JP" dirty="0" smtClean="0">
                <a:solidFill>
                  <a:srgbClr val="000000"/>
                </a:solidFill>
              </a:rPr>
              <a:t>s</a:t>
            </a:r>
            <a:r>
              <a:rPr lang="en-AU" dirty="0" smtClean="0">
                <a:solidFill>
                  <a:srgbClr val="000000"/>
                </a:solidFill>
              </a:rPr>
              <a:t>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Line Callout 2 6"/>
          <p:cNvSpPr/>
          <p:nvPr/>
        </p:nvSpPr>
        <p:spPr>
          <a:xfrm>
            <a:off x="181164" y="3020579"/>
            <a:ext cx="1435273" cy="668068"/>
          </a:xfrm>
          <a:prstGeom prst="borderCallout2">
            <a:avLst>
              <a:gd name="adj1" fmla="val 69599"/>
              <a:gd name="adj2" fmla="val 97288"/>
              <a:gd name="adj3" fmla="val 71374"/>
              <a:gd name="adj4" fmla="val 116889"/>
              <a:gd name="adj5" fmla="val 72686"/>
              <a:gd name="adj6" fmla="val 13482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わたし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watashi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Line Callout 2 7"/>
          <p:cNvSpPr/>
          <p:nvPr/>
        </p:nvSpPr>
        <p:spPr>
          <a:xfrm>
            <a:off x="2265655" y="1344382"/>
            <a:ext cx="1416413" cy="684563"/>
          </a:xfrm>
          <a:prstGeom prst="borderCallout2">
            <a:avLst>
              <a:gd name="adj1" fmla="val 152310"/>
              <a:gd name="adj2" fmla="val 97377"/>
              <a:gd name="adj3" fmla="val 100276"/>
              <a:gd name="adj4" fmla="val 77223"/>
              <a:gd name="adj5" fmla="val 102008"/>
              <a:gd name="adj6" fmla="val 7926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おにいさん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onii</a:t>
            </a:r>
            <a:r>
              <a:rPr lang="en-US" altLang="ja-JP" dirty="0" smtClean="0">
                <a:solidFill>
                  <a:srgbClr val="000000"/>
                </a:solidFill>
              </a:rPr>
              <a:t>s</a:t>
            </a:r>
            <a:r>
              <a:rPr lang="en-AU" dirty="0" smtClean="0">
                <a:solidFill>
                  <a:srgbClr val="000000"/>
                </a:solidFill>
              </a:rPr>
              <a:t>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Line Callout 2 8"/>
          <p:cNvSpPr/>
          <p:nvPr/>
        </p:nvSpPr>
        <p:spPr>
          <a:xfrm>
            <a:off x="4403965" y="1055719"/>
            <a:ext cx="1399918" cy="734050"/>
          </a:xfrm>
          <a:prstGeom prst="borderCallout2">
            <a:avLst>
              <a:gd name="adj1" fmla="val 96535"/>
              <a:gd name="adj2" fmla="val 51330"/>
              <a:gd name="adj3" fmla="val 97027"/>
              <a:gd name="adj4" fmla="val 52233"/>
              <a:gd name="adj5" fmla="val 176031"/>
              <a:gd name="adj6" fmla="val 4912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おねえさん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onee</a:t>
            </a:r>
            <a:r>
              <a:rPr lang="en-US" altLang="ja-JP" dirty="0" smtClean="0">
                <a:solidFill>
                  <a:srgbClr val="000000"/>
                </a:solidFill>
              </a:rPr>
              <a:t>s</a:t>
            </a:r>
            <a:r>
              <a:rPr lang="en-AU" dirty="0" smtClean="0">
                <a:solidFill>
                  <a:srgbClr val="000000"/>
                </a:solidFill>
              </a:rPr>
              <a:t>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Line Callout 2 9"/>
          <p:cNvSpPr/>
          <p:nvPr/>
        </p:nvSpPr>
        <p:spPr>
          <a:xfrm>
            <a:off x="3682068" y="5685295"/>
            <a:ext cx="1144148" cy="684563"/>
          </a:xfrm>
          <a:prstGeom prst="borderCallout2">
            <a:avLst>
              <a:gd name="adj1" fmla="val 5372"/>
              <a:gd name="adj2" fmla="val 49647"/>
              <a:gd name="adj3" fmla="val 766"/>
              <a:gd name="adj4" fmla="val 46264"/>
              <a:gd name="adj5" fmla="val -269572"/>
              <a:gd name="adj6" fmla="val 3542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おとうと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otouto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Line Callout 2 10"/>
          <p:cNvSpPr/>
          <p:nvPr/>
        </p:nvSpPr>
        <p:spPr>
          <a:xfrm>
            <a:off x="7471895" y="3028827"/>
            <a:ext cx="1144148" cy="684563"/>
          </a:xfrm>
          <a:prstGeom prst="borderCallout2">
            <a:avLst>
              <a:gd name="adj1" fmla="val 51155"/>
              <a:gd name="adj2" fmla="val -3693"/>
              <a:gd name="adj3" fmla="val 53778"/>
              <a:gd name="adj4" fmla="val -4193"/>
              <a:gd name="adj5" fmla="val 24404"/>
              <a:gd name="adj6" fmla="val -4963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いもうと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imouto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307" y="362901"/>
            <a:ext cx="3505302" cy="523220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わたし　の　かぞく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589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654" r="-26654"/>
          <a:stretch>
            <a:fillRect/>
          </a:stretch>
        </p:blipFill>
        <p:spPr bwMode="auto">
          <a:xfrm>
            <a:off x="878045" y="1781513"/>
            <a:ext cx="7138160" cy="447984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Line Callout 2 4"/>
          <p:cNvSpPr/>
          <p:nvPr/>
        </p:nvSpPr>
        <p:spPr>
          <a:xfrm>
            <a:off x="2633035" y="668067"/>
            <a:ext cx="1144148" cy="684563"/>
          </a:xfrm>
          <a:prstGeom prst="borderCallout2">
            <a:avLst>
              <a:gd name="adj1" fmla="val 104167"/>
              <a:gd name="adj2" fmla="val 52530"/>
              <a:gd name="adj3" fmla="val 101971"/>
              <a:gd name="adj4" fmla="val 50589"/>
              <a:gd name="adj5" fmla="val 376212"/>
              <a:gd name="adj6" fmla="val 8443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ぼく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boku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6921540" y="1516244"/>
            <a:ext cx="1665919" cy="791784"/>
          </a:xfrm>
          <a:prstGeom prst="borderCallout2">
            <a:avLst>
              <a:gd name="adj1" fmla="val 133334"/>
              <a:gd name="adj2" fmla="val -44967"/>
              <a:gd name="adj3" fmla="val 70833"/>
              <a:gd name="adj4" fmla="val -1815"/>
              <a:gd name="adj5" fmla="val 70833"/>
              <a:gd name="adj6" fmla="val -13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おとうさん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otou</a:t>
            </a:r>
            <a:r>
              <a:rPr lang="en-US" altLang="ja-JP" dirty="0" smtClean="0">
                <a:solidFill>
                  <a:srgbClr val="000000"/>
                </a:solidFill>
              </a:rPr>
              <a:t>s</a:t>
            </a:r>
            <a:r>
              <a:rPr lang="en-AU" dirty="0" smtClean="0">
                <a:solidFill>
                  <a:srgbClr val="000000"/>
                </a:solidFill>
              </a:rPr>
              <a:t>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5764742" y="676315"/>
            <a:ext cx="1608190" cy="676315"/>
          </a:xfrm>
          <a:prstGeom prst="borderCallout1">
            <a:avLst>
              <a:gd name="adj1" fmla="val 55335"/>
              <a:gd name="adj2" fmla="val -128"/>
              <a:gd name="adj3" fmla="val 227135"/>
              <a:gd name="adj4" fmla="val -3084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おかあさん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altLang="ja-JP" dirty="0" err="1" smtClean="0">
                <a:solidFill>
                  <a:srgbClr val="000000"/>
                </a:solidFill>
              </a:rPr>
              <a:t>okaasan</a:t>
            </a:r>
            <a:endParaRPr lang="en-AU" altLang="ja-JP" dirty="0" smtClean="0">
              <a:solidFill>
                <a:srgbClr val="000000"/>
              </a:solidFill>
            </a:endParaRPr>
          </a:p>
        </p:txBody>
      </p:sp>
      <p:sp>
        <p:nvSpPr>
          <p:cNvPr id="9" name="Line Callout 2 8"/>
          <p:cNvSpPr/>
          <p:nvPr/>
        </p:nvSpPr>
        <p:spPr>
          <a:xfrm>
            <a:off x="4183386" y="668067"/>
            <a:ext cx="1416413" cy="684563"/>
          </a:xfrm>
          <a:prstGeom prst="borderCallout2">
            <a:avLst>
              <a:gd name="adj1" fmla="val 275201"/>
              <a:gd name="adj2" fmla="val 34494"/>
              <a:gd name="adj3" fmla="val 100276"/>
              <a:gd name="adj4" fmla="val 46946"/>
              <a:gd name="adj5" fmla="val 318875"/>
              <a:gd name="adj6" fmla="val 357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おにいさん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onii</a:t>
            </a:r>
            <a:r>
              <a:rPr lang="en-US" altLang="ja-JP" dirty="0" smtClean="0">
                <a:solidFill>
                  <a:srgbClr val="000000"/>
                </a:solidFill>
              </a:rPr>
              <a:t>s</a:t>
            </a:r>
            <a:r>
              <a:rPr lang="en-AU" dirty="0" smtClean="0">
                <a:solidFill>
                  <a:srgbClr val="000000"/>
                </a:solidFill>
              </a:rPr>
              <a:t>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Line Callout 2 9"/>
          <p:cNvSpPr/>
          <p:nvPr/>
        </p:nvSpPr>
        <p:spPr>
          <a:xfrm>
            <a:off x="1042988" y="835621"/>
            <a:ext cx="1144148" cy="684563"/>
          </a:xfrm>
          <a:prstGeom prst="borderCallout2">
            <a:avLst>
              <a:gd name="adj1" fmla="val 104167"/>
              <a:gd name="adj2" fmla="val 52530"/>
              <a:gd name="adj3" fmla="val 101971"/>
              <a:gd name="adj4" fmla="val 50589"/>
              <a:gd name="adj5" fmla="val 395489"/>
              <a:gd name="adj6" fmla="val 17526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おとうと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otouto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Line Callout 2 10"/>
          <p:cNvSpPr/>
          <p:nvPr/>
        </p:nvSpPr>
        <p:spPr>
          <a:xfrm>
            <a:off x="744100" y="2119304"/>
            <a:ext cx="1144148" cy="684563"/>
          </a:xfrm>
          <a:prstGeom prst="borderCallout2">
            <a:avLst>
              <a:gd name="adj1" fmla="val 104167"/>
              <a:gd name="adj2" fmla="val 52530"/>
              <a:gd name="adj3" fmla="val 101971"/>
              <a:gd name="adj4" fmla="val 50589"/>
              <a:gd name="adj5" fmla="val 277416"/>
              <a:gd name="adj6" fmla="val 15363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いもうと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imouto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68583" y="4623373"/>
            <a:ext cx="3175417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ぼく　の　かぞく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075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916" r="-25574"/>
          <a:stretch/>
        </p:blipFill>
        <p:spPr bwMode="auto">
          <a:xfrm>
            <a:off x="725488" y="1984787"/>
            <a:ext cx="7570787" cy="447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Line Callout 2 4"/>
          <p:cNvSpPr/>
          <p:nvPr/>
        </p:nvSpPr>
        <p:spPr>
          <a:xfrm>
            <a:off x="6905045" y="1120352"/>
            <a:ext cx="1665919" cy="706386"/>
          </a:xfrm>
          <a:prstGeom prst="borderCallout2">
            <a:avLst>
              <a:gd name="adj1" fmla="val 172780"/>
              <a:gd name="adj2" fmla="val -38036"/>
              <a:gd name="adj3" fmla="val 102083"/>
              <a:gd name="adj4" fmla="val 165"/>
              <a:gd name="adj5" fmla="val 97916"/>
              <a:gd name="adj6" fmla="val -13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おとうさん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otou</a:t>
            </a:r>
            <a:r>
              <a:rPr lang="en-US" altLang="ja-JP" dirty="0" smtClean="0">
                <a:solidFill>
                  <a:srgbClr val="000000"/>
                </a:solidFill>
              </a:rPr>
              <a:t>s</a:t>
            </a:r>
            <a:r>
              <a:rPr lang="en-AU" dirty="0" smtClean="0">
                <a:solidFill>
                  <a:srgbClr val="000000"/>
                </a:solidFill>
              </a:rPr>
              <a:t>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2680043" y="1150423"/>
            <a:ext cx="1608190" cy="676315"/>
          </a:xfrm>
          <a:prstGeom prst="borderCallout1">
            <a:avLst>
              <a:gd name="adj1" fmla="val 99237"/>
              <a:gd name="adj2" fmla="val 68590"/>
              <a:gd name="adj3" fmla="val 183233"/>
              <a:gd name="adj4" fmla="val 8710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おかあさん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altLang="ja-JP" dirty="0" err="1" smtClean="0">
                <a:solidFill>
                  <a:srgbClr val="000000"/>
                </a:solidFill>
              </a:rPr>
              <a:t>okaasan</a:t>
            </a:r>
            <a:endParaRPr lang="en-AU" altLang="ja-JP" dirty="0" smtClean="0">
              <a:solidFill>
                <a:srgbClr val="000000"/>
              </a:solidFill>
            </a:endParaRPr>
          </a:p>
        </p:txBody>
      </p:sp>
      <p:sp>
        <p:nvSpPr>
          <p:cNvPr id="7" name="Line Callout 2 6"/>
          <p:cNvSpPr/>
          <p:nvPr/>
        </p:nvSpPr>
        <p:spPr>
          <a:xfrm>
            <a:off x="851656" y="1300224"/>
            <a:ext cx="1144148" cy="684563"/>
          </a:xfrm>
          <a:prstGeom prst="borderCallout2">
            <a:avLst>
              <a:gd name="adj1" fmla="val 101757"/>
              <a:gd name="adj2" fmla="val 104428"/>
              <a:gd name="adj3" fmla="val 97152"/>
              <a:gd name="adj4" fmla="val 92396"/>
              <a:gd name="adj5" fmla="val 173803"/>
              <a:gd name="adj6" fmla="val 20985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ぼく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boku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Line Callout 2 7"/>
          <p:cNvSpPr/>
          <p:nvPr/>
        </p:nvSpPr>
        <p:spPr>
          <a:xfrm>
            <a:off x="595886" y="2927957"/>
            <a:ext cx="1399918" cy="734050"/>
          </a:xfrm>
          <a:prstGeom prst="borderCallout2">
            <a:avLst>
              <a:gd name="adj1" fmla="val 96535"/>
              <a:gd name="adj2" fmla="val 51330"/>
              <a:gd name="adj3" fmla="val 97027"/>
              <a:gd name="adj4" fmla="val 52233"/>
              <a:gd name="adj5" fmla="val 158054"/>
              <a:gd name="adj6" fmla="val 17637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おねえさん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onee</a:t>
            </a:r>
            <a:r>
              <a:rPr lang="en-US" altLang="ja-JP" dirty="0" smtClean="0">
                <a:solidFill>
                  <a:srgbClr val="000000"/>
                </a:solidFill>
              </a:rPr>
              <a:t>s</a:t>
            </a:r>
            <a:r>
              <a:rPr lang="en-AU" dirty="0" smtClean="0">
                <a:solidFill>
                  <a:srgbClr val="000000"/>
                </a:solidFill>
              </a:rPr>
              <a:t>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Line Callout 2 8"/>
          <p:cNvSpPr/>
          <p:nvPr/>
        </p:nvSpPr>
        <p:spPr>
          <a:xfrm>
            <a:off x="725488" y="4224750"/>
            <a:ext cx="1144148" cy="684563"/>
          </a:xfrm>
          <a:prstGeom prst="borderCallout2">
            <a:avLst>
              <a:gd name="adj1" fmla="val 53565"/>
              <a:gd name="adj2" fmla="val 98662"/>
              <a:gd name="adj3" fmla="val 56188"/>
              <a:gd name="adj4" fmla="val 99604"/>
              <a:gd name="adj5" fmla="val 118380"/>
              <a:gd name="adj6" fmla="val 24301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いもうと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imouto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Line Callout 2 9"/>
          <p:cNvSpPr/>
          <p:nvPr/>
        </p:nvSpPr>
        <p:spPr>
          <a:xfrm>
            <a:off x="595886" y="5441109"/>
            <a:ext cx="1144148" cy="684563"/>
          </a:xfrm>
          <a:prstGeom prst="borderCallout2">
            <a:avLst>
              <a:gd name="adj1" fmla="val 53565"/>
              <a:gd name="adj2" fmla="val 98662"/>
              <a:gd name="adj3" fmla="val 56188"/>
              <a:gd name="adj4" fmla="val 99604"/>
              <a:gd name="adj5" fmla="val 17175"/>
              <a:gd name="adj6" fmla="val 14931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ペット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smtClean="0">
                <a:solidFill>
                  <a:srgbClr val="000000"/>
                </a:solidFill>
              </a:rPr>
              <a:t>pet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Line Callout 2 10"/>
          <p:cNvSpPr/>
          <p:nvPr/>
        </p:nvSpPr>
        <p:spPr>
          <a:xfrm>
            <a:off x="7463315" y="2532065"/>
            <a:ext cx="1665919" cy="791784"/>
          </a:xfrm>
          <a:prstGeom prst="borderCallout2">
            <a:avLst>
              <a:gd name="adj1" fmla="val 54167"/>
              <a:gd name="adj2" fmla="val -2392"/>
              <a:gd name="adj3" fmla="val 50000"/>
              <a:gd name="adj4" fmla="val -1816"/>
              <a:gd name="adj5" fmla="val 172917"/>
              <a:gd name="adj6" fmla="val -9419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おばあさん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obaa</a:t>
            </a:r>
            <a:r>
              <a:rPr lang="en-US" altLang="ja-JP" dirty="0" smtClean="0">
                <a:solidFill>
                  <a:srgbClr val="000000"/>
                </a:solidFill>
              </a:rPr>
              <a:t>s</a:t>
            </a:r>
            <a:r>
              <a:rPr lang="en-AU" dirty="0" smtClean="0">
                <a:solidFill>
                  <a:srgbClr val="000000"/>
                </a:solidFill>
              </a:rPr>
              <a:t>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Line Callout 2 11"/>
          <p:cNvSpPr/>
          <p:nvPr/>
        </p:nvSpPr>
        <p:spPr>
          <a:xfrm>
            <a:off x="4795198" y="1150422"/>
            <a:ext cx="1665919" cy="676315"/>
          </a:xfrm>
          <a:prstGeom prst="borderCallout2">
            <a:avLst>
              <a:gd name="adj1" fmla="val 104167"/>
              <a:gd name="adj2" fmla="val 43153"/>
              <a:gd name="adj3" fmla="val 102083"/>
              <a:gd name="adj4" fmla="val 41748"/>
              <a:gd name="adj5" fmla="val 367479"/>
              <a:gd name="adj6" fmla="val -1003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おじいさん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smtClean="0">
                <a:solidFill>
                  <a:srgbClr val="000000"/>
                </a:solidFill>
              </a:rPr>
              <a:t>o</a:t>
            </a:r>
            <a:r>
              <a:rPr lang="en-US" altLang="ja-JP" dirty="0" err="1" smtClean="0">
                <a:solidFill>
                  <a:srgbClr val="000000"/>
                </a:solidFill>
              </a:rPr>
              <a:t>jiis</a:t>
            </a:r>
            <a:r>
              <a:rPr lang="en-AU" dirty="0" smtClean="0">
                <a:solidFill>
                  <a:srgbClr val="000000"/>
                </a:solidFill>
              </a:rPr>
              <a:t>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307" y="362901"/>
            <a:ext cx="3175417" cy="523220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ぼく　の　かぞく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23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92" r="-27547"/>
          <a:stretch/>
        </p:blipFill>
        <p:spPr bwMode="auto">
          <a:xfrm>
            <a:off x="1191437" y="1612412"/>
            <a:ext cx="6777037" cy="459531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Line Callout 2 4"/>
          <p:cNvSpPr/>
          <p:nvPr/>
        </p:nvSpPr>
        <p:spPr>
          <a:xfrm>
            <a:off x="6905045" y="3330748"/>
            <a:ext cx="1665919" cy="791784"/>
          </a:xfrm>
          <a:prstGeom prst="borderCallout2">
            <a:avLst>
              <a:gd name="adj1" fmla="val 152084"/>
              <a:gd name="adj2" fmla="val -56848"/>
              <a:gd name="adj3" fmla="val 102083"/>
              <a:gd name="adj4" fmla="val 165"/>
              <a:gd name="adj5" fmla="val 97916"/>
              <a:gd name="adj6" fmla="val -13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おとうさん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otou</a:t>
            </a:r>
            <a:r>
              <a:rPr lang="en-US" altLang="ja-JP" dirty="0" smtClean="0">
                <a:solidFill>
                  <a:srgbClr val="000000"/>
                </a:solidFill>
              </a:rPr>
              <a:t>s</a:t>
            </a:r>
            <a:r>
              <a:rPr lang="en-AU" dirty="0" smtClean="0">
                <a:solidFill>
                  <a:srgbClr val="000000"/>
                </a:solidFill>
              </a:rPr>
              <a:t>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605617" y="3446217"/>
            <a:ext cx="1608190" cy="676315"/>
          </a:xfrm>
          <a:prstGeom prst="borderCallout1">
            <a:avLst>
              <a:gd name="adj1" fmla="val 99237"/>
              <a:gd name="adj2" fmla="val 68590"/>
              <a:gd name="adj3" fmla="val 166159"/>
              <a:gd name="adj4" fmla="val 16710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おかあさん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altLang="ja-JP" dirty="0" err="1" smtClean="0">
                <a:solidFill>
                  <a:srgbClr val="000000"/>
                </a:solidFill>
              </a:rPr>
              <a:t>okaasan</a:t>
            </a:r>
            <a:endParaRPr lang="en-AU" altLang="ja-JP" dirty="0" smtClean="0">
              <a:solidFill>
                <a:srgbClr val="000000"/>
              </a:solidFill>
            </a:endParaRPr>
          </a:p>
        </p:txBody>
      </p:sp>
      <p:sp>
        <p:nvSpPr>
          <p:cNvPr id="7" name="Line Callout 2 6"/>
          <p:cNvSpPr/>
          <p:nvPr/>
        </p:nvSpPr>
        <p:spPr>
          <a:xfrm>
            <a:off x="6602924" y="1612412"/>
            <a:ext cx="1144148" cy="684563"/>
          </a:xfrm>
          <a:prstGeom prst="borderCallout2">
            <a:avLst>
              <a:gd name="adj1" fmla="val 106577"/>
              <a:gd name="adj2" fmla="val -810"/>
              <a:gd name="adj3" fmla="val 104381"/>
              <a:gd name="adj4" fmla="val -4193"/>
              <a:gd name="adj5" fmla="val 200309"/>
              <a:gd name="adj6" fmla="val -11018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ぼく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boku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Line Callout 2 7"/>
          <p:cNvSpPr/>
          <p:nvPr/>
        </p:nvSpPr>
        <p:spPr>
          <a:xfrm>
            <a:off x="855234" y="1579442"/>
            <a:ext cx="1144148" cy="684563"/>
          </a:xfrm>
          <a:prstGeom prst="borderCallout2">
            <a:avLst>
              <a:gd name="adj1" fmla="val 80070"/>
              <a:gd name="adj2" fmla="val 235615"/>
              <a:gd name="adj3" fmla="val 53778"/>
              <a:gd name="adj4" fmla="val 98163"/>
              <a:gd name="adj5" fmla="val 164163"/>
              <a:gd name="adj6" fmla="val 173817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いもうと</a:t>
            </a:r>
            <a:endParaRPr lang="en-AU" altLang="ja-JP" dirty="0" smtClean="0">
              <a:solidFill>
                <a:srgbClr val="000000"/>
              </a:solidFill>
            </a:endParaRPr>
          </a:p>
          <a:p>
            <a:pPr algn="ctr"/>
            <a:r>
              <a:rPr lang="en-AU" dirty="0" err="1" smtClean="0">
                <a:solidFill>
                  <a:srgbClr val="000000"/>
                </a:solidFill>
              </a:rPr>
              <a:t>imouto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307" y="362901"/>
            <a:ext cx="3175417" cy="523220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Bert</a:t>
            </a:r>
            <a:r>
              <a:rPr lang="ja-JP" altLang="en-US" sz="2800" dirty="0" smtClean="0"/>
              <a:t>　の　かぞく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23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154</TotalTime>
  <Words>228</Words>
  <Application>Microsoft Office PowerPoint</Application>
  <PresentationFormat>On-screen Show (4:3)</PresentationFormat>
  <Paragraphs>77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ゴシック</vt:lpstr>
      <vt:lpstr>ＭＳ Ｐゴシック</vt:lpstr>
      <vt:lpstr>Calibri</vt:lpstr>
      <vt:lpstr>Century Gothic</vt:lpstr>
      <vt:lpstr>Wingdings 2</vt:lpstr>
      <vt:lpstr>Austin</vt:lpstr>
      <vt:lpstr>かぞく (kazoku) Family</vt:lpstr>
      <vt:lpstr> わたし　の　かぞく (watashi no   kazoku)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かぞく (kazoku) Family</dc:title>
  <dc:creator>Sean/Ayako Collett</dc:creator>
  <cp:lastModifiedBy>Inge Foley</cp:lastModifiedBy>
  <cp:revision>13</cp:revision>
  <dcterms:created xsi:type="dcterms:W3CDTF">2013-03-27T13:15:20Z</dcterms:created>
  <dcterms:modified xsi:type="dcterms:W3CDTF">2014-04-12T21:42:16Z</dcterms:modified>
</cp:coreProperties>
</file>