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05" r:id="rId15"/>
    <p:sldId id="282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306" r:id="rId27"/>
    <p:sldId id="283" r:id="rId28"/>
    <p:sldId id="284" r:id="rId29"/>
    <p:sldId id="298" r:id="rId30"/>
    <p:sldId id="299" r:id="rId31"/>
    <p:sldId id="300" r:id="rId32"/>
    <p:sldId id="301" r:id="rId33"/>
    <p:sldId id="302" r:id="rId34"/>
    <p:sldId id="303" r:id="rId35"/>
    <p:sldId id="307" r:id="rId36"/>
    <p:sldId id="30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58AF5-95AA-4302-8030-5CC4B16552A8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C8F87-7F59-4746-BB54-41040E3A3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03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C8F87-7F59-4746-BB54-41040E3A32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37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7003-36B0-49E8-8402-BB950B11377B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ADA08F7-AE0A-495F-9099-E9C9AED8D4E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7003-36B0-49E8-8402-BB950B11377B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08F7-AE0A-495F-9099-E9C9AED8D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7003-36B0-49E8-8402-BB950B11377B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08F7-AE0A-495F-9099-E9C9AED8D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7003-36B0-49E8-8402-BB950B11377B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08F7-AE0A-495F-9099-E9C9AED8D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7003-36B0-49E8-8402-BB950B11377B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08F7-AE0A-495F-9099-E9C9AED8D4E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7003-36B0-49E8-8402-BB950B11377B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08F7-AE0A-495F-9099-E9C9AED8D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7003-36B0-49E8-8402-BB950B11377B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08F7-AE0A-495F-9099-E9C9AED8D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7003-36B0-49E8-8402-BB950B11377B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08F7-AE0A-495F-9099-E9C9AED8D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7003-36B0-49E8-8402-BB950B11377B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08F7-AE0A-495F-9099-E9C9AED8D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7003-36B0-49E8-8402-BB950B11377B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08F7-AE0A-495F-9099-E9C9AED8D4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7003-36B0-49E8-8402-BB950B11377B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08F7-AE0A-495F-9099-E9C9AED8D4E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6557003-36B0-49E8-8402-BB950B11377B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ADA08F7-AE0A-495F-9099-E9C9AED8D4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jpe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DATES</a:t>
            </a:r>
            <a:br>
              <a:rPr lang="en-US" dirty="0" smtClean="0"/>
            </a:br>
            <a:endParaRPr lang="en-US" sz="1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4728180"/>
            <a:ext cx="6781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i="1" dirty="0"/>
              <a:t>MONTHS, </a:t>
            </a:r>
            <a:r>
              <a:rPr lang="en-US" sz="2100" i="1" dirty="0" smtClean="0"/>
              <a:t>DAYS </a:t>
            </a:r>
            <a:r>
              <a:rPr lang="en-US" sz="2100" i="1" dirty="0"/>
              <a:t>OF THE MONTH, </a:t>
            </a:r>
            <a:r>
              <a:rPr lang="en-US" sz="2100" i="1" dirty="0" smtClean="0"/>
              <a:t>DAYS </a:t>
            </a:r>
            <a:r>
              <a:rPr lang="en-US" sz="2100" i="1" dirty="0"/>
              <a:t>OF THE WEEK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482585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ku-Gatsu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8446863" cy="5641518"/>
          </a:xfrm>
        </p:spPr>
      </p:pic>
    </p:spTree>
    <p:extLst>
      <p:ext uri="{BB962C8B-B14F-4D97-AF65-F5344CB8AC3E}">
        <p14:creationId xmlns:p14="http://schemas.microsoft.com/office/powerpoint/2010/main" val="857908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jū-Gatsu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80" y="1219200"/>
            <a:ext cx="8537396" cy="5638800"/>
          </a:xfrm>
        </p:spPr>
      </p:pic>
    </p:spTree>
    <p:extLst>
      <p:ext uri="{BB962C8B-B14F-4D97-AF65-F5344CB8AC3E}">
        <p14:creationId xmlns:p14="http://schemas.microsoft.com/office/powerpoint/2010/main" val="857908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Jū</a:t>
            </a:r>
            <a:r>
              <a:rPr lang="en-US" dirty="0" smtClean="0"/>
              <a:t> </a:t>
            </a:r>
            <a:r>
              <a:rPr lang="en-US" dirty="0" err="1" smtClean="0"/>
              <a:t>Ichi-Gatsu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2853"/>
            <a:ext cx="8332176" cy="5565147"/>
          </a:xfrm>
        </p:spPr>
      </p:pic>
    </p:spTree>
    <p:extLst>
      <p:ext uri="{BB962C8B-B14F-4D97-AF65-F5344CB8AC3E}">
        <p14:creationId xmlns:p14="http://schemas.microsoft.com/office/powerpoint/2010/main" val="857908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Jū</a:t>
            </a:r>
            <a:r>
              <a:rPr lang="en-US" dirty="0" smtClean="0"/>
              <a:t> </a:t>
            </a:r>
            <a:r>
              <a:rPr lang="en-US" dirty="0" err="1" smtClean="0"/>
              <a:t>ni-Gatsu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36277"/>
            <a:ext cx="8458200" cy="5721723"/>
          </a:xfrm>
        </p:spPr>
      </p:pic>
    </p:spTree>
    <p:extLst>
      <p:ext uri="{BB962C8B-B14F-4D97-AF65-F5344CB8AC3E}">
        <p14:creationId xmlns:p14="http://schemas.microsoft.com/office/powerpoint/2010/main" val="857908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87" y="1046045"/>
            <a:ext cx="2005116" cy="137346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703" y="1034839"/>
            <a:ext cx="2023853" cy="137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556" y="1034839"/>
            <a:ext cx="2005974" cy="1363176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091" y="1031802"/>
            <a:ext cx="2067508" cy="1362080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87" y="2709181"/>
            <a:ext cx="1919974" cy="1323128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703" y="2709181"/>
            <a:ext cx="1970072" cy="1323128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89" y="2672149"/>
            <a:ext cx="2025127" cy="1360160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764" y="2640814"/>
            <a:ext cx="1969836" cy="1330374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33" y="4170246"/>
            <a:ext cx="1911428" cy="127661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703" y="4170245"/>
            <a:ext cx="1970072" cy="130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Content Placeholder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88" y="4170245"/>
            <a:ext cx="1967341" cy="1314007"/>
          </a:xfrm>
          <a:prstGeom prst="rect">
            <a:avLst/>
          </a:prstGeom>
        </p:spPr>
      </p:pic>
      <p:pic>
        <p:nvPicPr>
          <p:cNvPr id="15" name="Content Placeholder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763" y="4153865"/>
            <a:ext cx="1969835" cy="133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25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381000" y="609600"/>
            <a:ext cx="6710363" cy="5746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US" b="1" cap="none" dirty="0" smtClean="0"/>
              <a:t>Months Summary</a:t>
            </a:r>
            <a:endParaRPr lang="en-AU" b="1" cap="none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76293032"/>
              </p:ext>
            </p:extLst>
          </p:nvPr>
        </p:nvGraphicFramePr>
        <p:xfrm>
          <a:off x="228600" y="2057400"/>
          <a:ext cx="4176713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332"/>
                <a:gridCol w="223238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English</a:t>
                      </a:r>
                      <a:endParaRPr lang="en-AU" sz="2400" dirty="0"/>
                    </a:p>
                  </a:txBody>
                  <a:tcPr marL="91445" marR="91445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Japanese</a:t>
                      </a:r>
                      <a:endParaRPr lang="en-AU" sz="2400" dirty="0"/>
                    </a:p>
                  </a:txBody>
                  <a:tcPr marL="91445" marR="91445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January</a:t>
                      </a:r>
                      <a:endParaRPr lang="en-A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5" marR="9144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Ichi</a:t>
                      </a:r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gatsu</a:t>
                      </a:r>
                      <a:endParaRPr lang="en-A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5" marR="91445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February</a:t>
                      </a:r>
                      <a:endParaRPr lang="en-A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5" marR="9144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Ni </a:t>
                      </a:r>
                      <a:r>
                        <a:rPr lang="en-US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gatsu</a:t>
                      </a:r>
                      <a:endParaRPr lang="en-AU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5" marR="91445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March</a:t>
                      </a:r>
                      <a:endParaRPr lang="en-A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5" marR="9144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San </a:t>
                      </a:r>
                      <a:r>
                        <a:rPr lang="en-US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gatsu</a:t>
                      </a:r>
                      <a:endParaRPr lang="en-AU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5" marR="91445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April</a:t>
                      </a:r>
                      <a:endParaRPr lang="en-A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5" marR="9144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Shi </a:t>
                      </a:r>
                      <a:r>
                        <a:rPr lang="en-US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gatsu</a:t>
                      </a:r>
                      <a:endParaRPr lang="en-AU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5" marR="91445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May</a:t>
                      </a:r>
                      <a:endParaRPr lang="en-A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5" marR="9144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Go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gatsu</a:t>
                      </a:r>
                      <a:endParaRPr lang="en-AU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5" marR="91445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June</a:t>
                      </a:r>
                      <a:endParaRPr lang="en-A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5" marR="9144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Roku</a:t>
                      </a:r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gatsu</a:t>
                      </a:r>
                      <a:endParaRPr lang="en-AU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5" marR="91445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156371"/>
              </p:ext>
            </p:extLst>
          </p:nvPr>
        </p:nvGraphicFramePr>
        <p:xfrm>
          <a:off x="4648200" y="2057401"/>
          <a:ext cx="4176713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332"/>
                <a:gridCol w="2232381"/>
              </a:tblGrid>
              <a:tr h="457199"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English</a:t>
                      </a:r>
                      <a:endParaRPr lang="en-AU" sz="2400" b="1" dirty="0">
                        <a:solidFill>
                          <a:schemeClr val="bg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5" marR="91445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Japanese</a:t>
                      </a:r>
                      <a:endParaRPr lang="en-AU" sz="2400" b="1" dirty="0">
                        <a:solidFill>
                          <a:schemeClr val="bg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5" marR="91445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4685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July</a:t>
                      </a:r>
                      <a:endParaRPr lang="en-AU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5" marR="9144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Shichi</a:t>
                      </a:r>
                      <a:r>
                        <a:rPr lang="en-US" sz="2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gatsu</a:t>
                      </a:r>
                      <a:endParaRPr lang="en-AU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5" marR="9144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685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August</a:t>
                      </a:r>
                      <a:endParaRPr lang="en-AU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5" marR="9144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Hachi</a:t>
                      </a:r>
                      <a:r>
                        <a:rPr lang="en-US" sz="2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gatsu</a:t>
                      </a:r>
                      <a:endParaRPr lang="en-AU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5" marR="9144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September</a:t>
                      </a:r>
                      <a:endParaRPr lang="en-AU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5" marR="9144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Kyu</a:t>
                      </a:r>
                      <a:r>
                        <a:rPr lang="en-US" sz="2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gatsu</a:t>
                      </a:r>
                      <a:endParaRPr lang="en-AU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5" marR="91445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October</a:t>
                      </a:r>
                      <a:endParaRPr lang="en-A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5" marR="9144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Jū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gatsu</a:t>
                      </a:r>
                      <a:endParaRPr lang="en-A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5" marR="91445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November</a:t>
                      </a:r>
                      <a:endParaRPr lang="en-A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5" marR="9144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Jū</a:t>
                      </a:r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ichi</a:t>
                      </a:r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gatsu</a:t>
                      </a:r>
                      <a:endParaRPr lang="en-A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5" marR="91445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December</a:t>
                      </a:r>
                      <a:endParaRPr lang="en-A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5" marR="9144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Jū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ni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gatsu</a:t>
                      </a:r>
                      <a:endParaRPr lang="en-A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5" marR="91445"/>
                </a:tc>
              </a:tr>
            </a:tbl>
          </a:graphicData>
        </a:graphic>
      </p:graphicFrame>
      <p:pic>
        <p:nvPicPr>
          <p:cNvPr id="10293" name="Picture 3" descr="C:\Program Files\Microsoft Office\Media\CntCD1\ClipArt7\j0338368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96838"/>
            <a:ext cx="1081087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30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tsuitachi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8089028" cy="5470699"/>
          </a:xfrm>
        </p:spPr>
      </p:pic>
    </p:spTree>
    <p:extLst>
      <p:ext uri="{BB962C8B-B14F-4D97-AF65-F5344CB8AC3E}">
        <p14:creationId xmlns:p14="http://schemas.microsoft.com/office/powerpoint/2010/main" val="3722754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futsuka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71150"/>
            <a:ext cx="8456184" cy="5586850"/>
          </a:xfrm>
        </p:spPr>
      </p:pic>
    </p:spTree>
    <p:extLst>
      <p:ext uri="{BB962C8B-B14F-4D97-AF65-F5344CB8AC3E}">
        <p14:creationId xmlns:p14="http://schemas.microsoft.com/office/powerpoint/2010/main" val="3722754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mikka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84142"/>
            <a:ext cx="8316681" cy="5673858"/>
          </a:xfrm>
        </p:spPr>
      </p:pic>
    </p:spTree>
    <p:extLst>
      <p:ext uri="{BB962C8B-B14F-4D97-AF65-F5344CB8AC3E}">
        <p14:creationId xmlns:p14="http://schemas.microsoft.com/office/powerpoint/2010/main" val="3722754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yokka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219200"/>
            <a:ext cx="8496403" cy="5638800"/>
          </a:xfrm>
        </p:spPr>
      </p:pic>
    </p:spTree>
    <p:extLst>
      <p:ext uri="{BB962C8B-B14F-4D97-AF65-F5344CB8AC3E}">
        <p14:creationId xmlns:p14="http://schemas.microsoft.com/office/powerpoint/2010/main" val="3722754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Ichi-Gatsu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9482"/>
            <a:ext cx="8229599" cy="5637124"/>
          </a:xfrm>
        </p:spPr>
      </p:pic>
    </p:spTree>
    <p:extLst>
      <p:ext uri="{BB962C8B-B14F-4D97-AF65-F5344CB8AC3E}">
        <p14:creationId xmlns:p14="http://schemas.microsoft.com/office/powerpoint/2010/main" val="1619671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itsuka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54825"/>
            <a:ext cx="8458200" cy="5603175"/>
          </a:xfrm>
        </p:spPr>
      </p:pic>
    </p:spTree>
    <p:extLst>
      <p:ext uri="{BB962C8B-B14F-4D97-AF65-F5344CB8AC3E}">
        <p14:creationId xmlns:p14="http://schemas.microsoft.com/office/powerpoint/2010/main" val="1829178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muika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2617"/>
            <a:ext cx="8529438" cy="5645383"/>
          </a:xfrm>
        </p:spPr>
      </p:pic>
    </p:spTree>
    <p:extLst>
      <p:ext uri="{BB962C8B-B14F-4D97-AF65-F5344CB8AC3E}">
        <p14:creationId xmlns:p14="http://schemas.microsoft.com/office/powerpoint/2010/main" val="1829178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nanoka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8079625" cy="551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78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yōka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64060"/>
            <a:ext cx="8312942" cy="5576848"/>
          </a:xfrm>
        </p:spPr>
      </p:pic>
    </p:spTree>
    <p:extLst>
      <p:ext uri="{BB962C8B-B14F-4D97-AF65-F5344CB8AC3E}">
        <p14:creationId xmlns:p14="http://schemas.microsoft.com/office/powerpoint/2010/main" val="1829178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kokonoka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99775"/>
            <a:ext cx="8382000" cy="5658225"/>
          </a:xfrm>
        </p:spPr>
      </p:pic>
    </p:spTree>
    <p:extLst>
      <p:ext uri="{BB962C8B-B14F-4D97-AF65-F5344CB8AC3E}">
        <p14:creationId xmlns:p14="http://schemas.microsoft.com/office/powerpoint/2010/main" val="1829178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tōka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308975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178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477" y="3662690"/>
            <a:ext cx="2029040" cy="1369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436" y="3701142"/>
            <a:ext cx="2020888" cy="135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89223"/>
            <a:ext cx="2020888" cy="138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436" y="5073406"/>
            <a:ext cx="2090612" cy="140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490" y="2233244"/>
            <a:ext cx="2072374" cy="137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38" y="2231820"/>
            <a:ext cx="2054286" cy="1360872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652" y="2227278"/>
            <a:ext cx="2020888" cy="1341201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294" y="802215"/>
            <a:ext cx="2063223" cy="1407585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176" y="774914"/>
            <a:ext cx="2054286" cy="135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88" y="802215"/>
            <a:ext cx="1965616" cy="132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28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3250"/>
            <a:ext cx="7467600" cy="7254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b="1" dirty="0" smtClean="0"/>
              <a:t>DAYS OF THE MONTH SUMMARY</a:t>
            </a:r>
            <a:endParaRPr lang="en-AU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30574585"/>
              </p:ext>
            </p:extLst>
          </p:nvPr>
        </p:nvGraphicFramePr>
        <p:xfrm>
          <a:off x="381000" y="1752600"/>
          <a:ext cx="4537075" cy="4859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512"/>
                <a:gridCol w="2376563"/>
              </a:tblGrid>
              <a:tr h="441766"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English</a:t>
                      </a:r>
                      <a:endParaRPr lang="en-AU" sz="2000" dirty="0"/>
                    </a:p>
                  </a:txBody>
                  <a:tcPr marL="91452" marR="91452" marT="45695" marB="45695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Japanese</a:t>
                      </a:r>
                      <a:endParaRPr lang="en-AU" sz="2000" dirty="0"/>
                    </a:p>
                  </a:txBody>
                  <a:tcPr marL="91452" marR="91452" marT="45695" marB="45695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41766">
                <a:tc>
                  <a:txBody>
                    <a:bodyPr/>
                    <a:lstStyle/>
                    <a:p>
                      <a:r>
                        <a:rPr lang="en-AU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First</a:t>
                      </a:r>
                      <a:endParaRPr lang="en-AU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2" marR="91452" marT="45695" marB="4569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Tsuitachi</a:t>
                      </a:r>
                      <a:endParaRPr lang="en-A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2" marR="91452" marT="45695" marB="45695"/>
                </a:tc>
              </a:tr>
              <a:tr h="441766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Second</a:t>
                      </a:r>
                      <a:endParaRPr lang="en-AU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2" marR="91452" marT="45695" marB="4569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Futsuka</a:t>
                      </a:r>
                      <a:endParaRPr lang="en-A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2" marR="91452" marT="45695" marB="45695"/>
                </a:tc>
              </a:tr>
              <a:tr h="441766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Third</a:t>
                      </a:r>
                      <a:endParaRPr lang="en-AU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2" marR="91452" marT="45695" marB="4569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Mikka</a:t>
                      </a:r>
                      <a:endParaRPr lang="en-A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2" marR="91452" marT="45695" marB="45695"/>
                </a:tc>
              </a:tr>
              <a:tr h="441766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Fourth</a:t>
                      </a:r>
                      <a:endParaRPr lang="en-AU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2" marR="91452" marT="45695" marB="4569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Yokka</a:t>
                      </a:r>
                      <a:endParaRPr lang="en-A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2" marR="91452" marT="45695" marB="45695"/>
                </a:tc>
              </a:tr>
              <a:tr h="441766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Fifth</a:t>
                      </a:r>
                      <a:endParaRPr lang="en-AU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2" marR="91452" marT="45695" marB="4569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Itsuka</a:t>
                      </a:r>
                      <a:endParaRPr lang="en-A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2" marR="91452" marT="45695" marB="45695"/>
                </a:tc>
              </a:tr>
              <a:tr h="441766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Sixth</a:t>
                      </a:r>
                      <a:endParaRPr lang="en-AU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2" marR="91452" marT="45695" marB="4569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Muika</a:t>
                      </a:r>
                      <a:endParaRPr lang="en-A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2" marR="91452" marT="45695" marB="45695"/>
                </a:tc>
              </a:tr>
              <a:tr h="441766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Seventh</a:t>
                      </a:r>
                      <a:endParaRPr lang="en-AU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2" marR="91452" marT="45695" marB="4569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Nanoka</a:t>
                      </a:r>
                      <a:endParaRPr lang="en-A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2" marR="91452" marT="45695" marB="45695"/>
                </a:tc>
              </a:tr>
              <a:tr h="441766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Eighth</a:t>
                      </a:r>
                      <a:endParaRPr lang="en-AU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2" marR="91452" marT="45695" marB="4569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Yōka</a:t>
                      </a:r>
                      <a:endParaRPr lang="en-A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2" marR="91452" marT="45695" marB="45695"/>
                </a:tc>
              </a:tr>
              <a:tr h="441766"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Nineth</a:t>
                      </a:r>
                      <a:endParaRPr lang="en-AU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2" marR="91452" marT="45695" marB="4569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Kokonoka</a:t>
                      </a:r>
                      <a:endParaRPr lang="en-A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2" marR="91452" marT="45695" marB="45695"/>
                </a:tc>
              </a:tr>
              <a:tr h="441766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Tenth</a:t>
                      </a:r>
                      <a:endParaRPr lang="en-AU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2" marR="91452" marT="45695" marB="4569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Tōka</a:t>
                      </a:r>
                      <a:endParaRPr lang="en-A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2" marR="91452" marT="45695" marB="45695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89524" y="2286000"/>
            <a:ext cx="3529013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 the tenth day: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Number +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nichi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15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jūgo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nichi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23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rd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nijūsan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nichi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Exceptions:</a:t>
            </a:r>
            <a:endParaRPr lang="en-US" sz="2400" b="1" u="sng" dirty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14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jūyokka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hatsuka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24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nijūyokka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1306" name="Picture 2" descr="C:\Program Files\Microsoft Office\Media\CntCD1\ClipArt6\j029529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143000"/>
            <a:ext cx="1457325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7" name="Picture 4" descr="C:\Program Files\Microsoft Office\Media\CntCD1\Animated\j028324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5638800"/>
            <a:ext cx="990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48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5400" b="1" dirty="0" err="1" smtClean="0"/>
              <a:t>Getsuyōbi</a:t>
            </a:r>
            <a:r>
              <a:rPr lang="en-US" altLang="ja-JP" sz="5400" b="1" dirty="0" smtClean="0"/>
              <a:t>  </a:t>
            </a:r>
            <a:r>
              <a:rPr lang="ja-JP" altLang="en-US" sz="5400" b="1" dirty="0" smtClean="0"/>
              <a:t>げ</a:t>
            </a:r>
            <a:r>
              <a:rPr lang="ja-JP" altLang="en-US" sz="5400" b="1" dirty="0"/>
              <a:t>つよう</a:t>
            </a:r>
            <a:r>
              <a:rPr lang="ja-JP" altLang="en-US" sz="5400" b="1" dirty="0" smtClean="0"/>
              <a:t>び</a:t>
            </a:r>
            <a:endParaRPr lang="en-AU" sz="6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5968465" cy="367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54102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MONDAY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53729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5400" b="1" dirty="0" err="1" smtClean="0"/>
              <a:t>KAyōbi</a:t>
            </a:r>
            <a:r>
              <a:rPr lang="en-US" altLang="ja-JP" sz="5400" b="1" dirty="0" smtClean="0"/>
              <a:t>  </a:t>
            </a:r>
            <a:r>
              <a:rPr lang="ja-JP" altLang="en-US" sz="5400" b="1" dirty="0"/>
              <a:t>か</a:t>
            </a:r>
            <a:r>
              <a:rPr lang="ja-JP" altLang="en-US" sz="5400" b="1" dirty="0" smtClean="0"/>
              <a:t>よ</a:t>
            </a:r>
            <a:r>
              <a:rPr lang="ja-JP" altLang="en-US" sz="5400" b="1" dirty="0"/>
              <a:t>う</a:t>
            </a:r>
            <a:r>
              <a:rPr lang="ja-JP" altLang="en-US" sz="5400" b="1" dirty="0" smtClean="0"/>
              <a:t>び</a:t>
            </a:r>
            <a:endParaRPr lang="en-AU" sz="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54102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TUESDAY</a:t>
            </a:r>
            <a:endParaRPr lang="en-US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19" y="1524000"/>
            <a:ext cx="725805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41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ni-Gatsu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8306621" cy="5638800"/>
          </a:xfrm>
        </p:spPr>
      </p:pic>
    </p:spTree>
    <p:extLst>
      <p:ext uri="{BB962C8B-B14F-4D97-AF65-F5344CB8AC3E}">
        <p14:creationId xmlns:p14="http://schemas.microsoft.com/office/powerpoint/2010/main" val="8579089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5400" b="1" dirty="0" err="1" smtClean="0"/>
              <a:t>SUIyōbi</a:t>
            </a:r>
            <a:r>
              <a:rPr lang="en-US" altLang="ja-JP" sz="5400" b="1" dirty="0" smtClean="0"/>
              <a:t>  </a:t>
            </a:r>
            <a:r>
              <a:rPr lang="ja-JP" altLang="en-US" sz="5400" b="1" dirty="0" smtClean="0"/>
              <a:t>すいよ</a:t>
            </a:r>
            <a:r>
              <a:rPr lang="ja-JP" altLang="en-US" sz="5400" b="1" dirty="0"/>
              <a:t>う</a:t>
            </a:r>
            <a:r>
              <a:rPr lang="ja-JP" altLang="en-US" sz="5400" b="1" dirty="0" smtClean="0"/>
              <a:t>び</a:t>
            </a:r>
            <a:endParaRPr lang="en-AU" sz="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54102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 smtClean="0"/>
              <a:t>WEDNES</a:t>
            </a:r>
            <a:r>
              <a:rPr lang="en-US" sz="3600" dirty="0" smtClean="0"/>
              <a:t>DAY</a:t>
            </a:r>
            <a:endParaRPr lang="en-US" sz="36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43519"/>
            <a:ext cx="6149777" cy="388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194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5400" b="1" dirty="0" err="1" smtClean="0"/>
              <a:t>MOKUyōbi</a:t>
            </a:r>
            <a:r>
              <a:rPr lang="en-US" altLang="ja-JP" sz="5400" b="1" dirty="0" smtClean="0"/>
              <a:t>  </a:t>
            </a:r>
            <a:r>
              <a:rPr lang="ja-JP" altLang="en-US" sz="5400" b="1" dirty="0" smtClean="0"/>
              <a:t>もくよ</a:t>
            </a:r>
            <a:r>
              <a:rPr lang="ja-JP" altLang="en-US" sz="5400" b="1" dirty="0"/>
              <a:t>う</a:t>
            </a:r>
            <a:r>
              <a:rPr lang="ja-JP" altLang="en-US" sz="5400" b="1" dirty="0" smtClean="0"/>
              <a:t>び</a:t>
            </a:r>
            <a:endParaRPr lang="en-AU" sz="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54102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 smtClean="0"/>
              <a:t>THURS</a:t>
            </a:r>
            <a:r>
              <a:rPr lang="en-US" sz="3600" dirty="0" smtClean="0"/>
              <a:t>DAY</a:t>
            </a:r>
            <a:endParaRPr lang="en-US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291262" cy="372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013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5400" b="1" dirty="0" err="1" smtClean="0"/>
              <a:t>KINyōbi</a:t>
            </a:r>
            <a:r>
              <a:rPr lang="en-US" altLang="ja-JP" sz="5400" b="1" dirty="0" smtClean="0"/>
              <a:t>  </a:t>
            </a:r>
            <a:r>
              <a:rPr lang="ja-JP" altLang="en-US" sz="5400" b="1" dirty="0" smtClean="0"/>
              <a:t>きんよ</a:t>
            </a:r>
            <a:r>
              <a:rPr lang="ja-JP" altLang="en-US" sz="5400" b="1" dirty="0"/>
              <a:t>う</a:t>
            </a:r>
            <a:r>
              <a:rPr lang="ja-JP" altLang="en-US" sz="5400" b="1" dirty="0" smtClean="0"/>
              <a:t>び</a:t>
            </a:r>
            <a:endParaRPr lang="en-AU" sz="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54102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 smtClean="0"/>
              <a:t>FRI</a:t>
            </a:r>
            <a:r>
              <a:rPr lang="en-US" sz="3600" dirty="0" smtClean="0"/>
              <a:t>DAY</a:t>
            </a:r>
            <a:endParaRPr lang="en-US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523" y="1676400"/>
            <a:ext cx="6531753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1284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5400" b="1" dirty="0" err="1" smtClean="0"/>
              <a:t>DOyōbi</a:t>
            </a:r>
            <a:r>
              <a:rPr lang="en-US" altLang="ja-JP" sz="5400" b="1" dirty="0" smtClean="0"/>
              <a:t>  </a:t>
            </a:r>
            <a:r>
              <a:rPr lang="ja-JP" altLang="en-US" sz="5400" b="1" dirty="0"/>
              <a:t>ど</a:t>
            </a:r>
            <a:r>
              <a:rPr lang="ja-JP" altLang="en-US" sz="5400" b="1" dirty="0" smtClean="0"/>
              <a:t>よ</a:t>
            </a:r>
            <a:r>
              <a:rPr lang="ja-JP" altLang="en-US" sz="5400" b="1" dirty="0"/>
              <a:t>う</a:t>
            </a:r>
            <a:r>
              <a:rPr lang="ja-JP" altLang="en-US" sz="5400" b="1" dirty="0" smtClean="0"/>
              <a:t>び</a:t>
            </a:r>
            <a:endParaRPr lang="en-AU" sz="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54102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 smtClean="0"/>
              <a:t>SATUR</a:t>
            </a:r>
            <a:r>
              <a:rPr lang="en-US" sz="3600" dirty="0" smtClean="0"/>
              <a:t>DAY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30375"/>
            <a:ext cx="7632700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3034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60672" cy="1039427"/>
          </a:xfrm>
        </p:spPr>
        <p:txBody>
          <a:bodyPr>
            <a:noAutofit/>
          </a:bodyPr>
          <a:lstStyle/>
          <a:p>
            <a:r>
              <a:rPr lang="en-US" altLang="ja-JP" sz="5400" b="1" dirty="0" err="1" smtClean="0"/>
              <a:t>NICHIyōbi</a:t>
            </a:r>
            <a:r>
              <a:rPr lang="ja-JP" altLang="en-US" sz="5400" b="1" dirty="0" smtClean="0"/>
              <a:t>　にちよ</a:t>
            </a:r>
            <a:r>
              <a:rPr lang="ja-JP" altLang="en-US" sz="5400" b="1" dirty="0"/>
              <a:t>う</a:t>
            </a:r>
            <a:r>
              <a:rPr lang="ja-JP" altLang="en-US" sz="5400" b="1" dirty="0" smtClean="0"/>
              <a:t>び</a:t>
            </a:r>
            <a:endParaRPr lang="en-AU" sz="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54102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 smtClean="0"/>
              <a:t>SUN</a:t>
            </a:r>
            <a:r>
              <a:rPr lang="en-US" sz="3600" dirty="0" smtClean="0"/>
              <a:t>DAY</a:t>
            </a:r>
            <a:endParaRPr lang="en-US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9725"/>
            <a:ext cx="72771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356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053" y="4610100"/>
            <a:ext cx="2477263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438" y="4648200"/>
            <a:ext cx="2735377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780" y="3013831"/>
            <a:ext cx="2624805" cy="1439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118" y="3042906"/>
            <a:ext cx="2385783" cy="1410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31" y="3011571"/>
            <a:ext cx="2281857" cy="1441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600" y="1599446"/>
            <a:ext cx="1949051" cy="1200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087" y="1565975"/>
            <a:ext cx="2263172" cy="1208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8820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3250"/>
            <a:ext cx="7467600" cy="7254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b="1" dirty="0" smtClean="0"/>
              <a:t>DAYS </a:t>
            </a:r>
            <a:r>
              <a:rPr lang="en-US" b="1" dirty="0" smtClean="0"/>
              <a:t>of the week </a:t>
            </a:r>
            <a:r>
              <a:rPr lang="en-AU" b="1" dirty="0" smtClean="0"/>
              <a:t>SUMMARY</a:t>
            </a:r>
            <a:endParaRPr lang="en-AU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10369708"/>
              </p:ext>
            </p:extLst>
          </p:nvPr>
        </p:nvGraphicFramePr>
        <p:xfrm>
          <a:off x="2057400" y="2209800"/>
          <a:ext cx="4537075" cy="3534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512"/>
                <a:gridCol w="2376563"/>
              </a:tblGrid>
              <a:tr h="441766">
                <a:tc>
                  <a:txBody>
                    <a:bodyPr/>
                    <a:lstStyle/>
                    <a:p>
                      <a:r>
                        <a:rPr lang="en-AU" sz="2000" i="0" dirty="0" smtClean="0"/>
                        <a:t>English</a:t>
                      </a:r>
                      <a:endParaRPr lang="en-AU" sz="2000" i="0" dirty="0"/>
                    </a:p>
                  </a:txBody>
                  <a:tcPr marL="91452" marR="91452" marT="45695" marB="45695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Japanese</a:t>
                      </a:r>
                      <a:endParaRPr lang="en-AU" sz="2000" dirty="0"/>
                    </a:p>
                  </a:txBody>
                  <a:tcPr marL="91452" marR="91452" marT="45695" marB="45695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41766">
                <a:tc>
                  <a:txBody>
                    <a:bodyPr/>
                    <a:lstStyle/>
                    <a:p>
                      <a:r>
                        <a:rPr lang="en-AU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Monday</a:t>
                      </a:r>
                      <a:endParaRPr lang="en-AU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2" marR="91452" marT="45695" marB="4569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Getsuyōbi</a:t>
                      </a:r>
                      <a:endParaRPr lang="en-A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2" marR="91452" marT="45695" marB="45695"/>
                </a:tc>
              </a:tr>
              <a:tr h="441766">
                <a:tc>
                  <a:txBody>
                    <a:bodyPr/>
                    <a:lstStyle/>
                    <a:p>
                      <a:r>
                        <a:rPr lang="en-AU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Tuesday</a:t>
                      </a:r>
                      <a:endParaRPr lang="en-AU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2" marR="91452" marT="45695" marB="4569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Kayōbi</a:t>
                      </a:r>
                      <a:endParaRPr lang="en-AU" sz="2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2" marR="91452" marT="45695" marB="45695"/>
                </a:tc>
              </a:tr>
              <a:tr h="441766">
                <a:tc>
                  <a:txBody>
                    <a:bodyPr/>
                    <a:lstStyle/>
                    <a:p>
                      <a:r>
                        <a:rPr lang="en-AU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Wednesday</a:t>
                      </a:r>
                      <a:endParaRPr lang="en-AU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2" marR="91452" marT="45695" marB="4569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Suiyōbi</a:t>
                      </a:r>
                      <a:endParaRPr lang="en-AU" sz="2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2" marR="91452" marT="45695" marB="45695"/>
                </a:tc>
              </a:tr>
              <a:tr h="441766">
                <a:tc>
                  <a:txBody>
                    <a:bodyPr/>
                    <a:lstStyle/>
                    <a:p>
                      <a:r>
                        <a:rPr lang="en-AU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Thursday</a:t>
                      </a:r>
                      <a:endParaRPr lang="en-AU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2" marR="91452" marT="45695" marB="4569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Mokuyōbi</a:t>
                      </a:r>
                      <a:endParaRPr lang="en-AU" sz="2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2" marR="91452" marT="45695" marB="45695"/>
                </a:tc>
              </a:tr>
              <a:tr h="441766">
                <a:tc>
                  <a:txBody>
                    <a:bodyPr/>
                    <a:lstStyle/>
                    <a:p>
                      <a:r>
                        <a:rPr lang="en-AU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Friday</a:t>
                      </a:r>
                      <a:endParaRPr lang="en-AU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2" marR="91452" marT="45695" marB="4569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Kinyōbi</a:t>
                      </a:r>
                      <a:endParaRPr lang="en-AU" sz="2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2" marR="91452" marT="45695" marB="45695"/>
                </a:tc>
              </a:tr>
              <a:tr h="441766">
                <a:tc>
                  <a:txBody>
                    <a:bodyPr/>
                    <a:lstStyle/>
                    <a:p>
                      <a:r>
                        <a:rPr lang="en-AU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Saturday</a:t>
                      </a:r>
                      <a:endParaRPr lang="en-AU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2" marR="91452" marT="45695" marB="4569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Doyōbi</a:t>
                      </a:r>
                      <a:endParaRPr lang="en-AU" sz="2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2" marR="91452" marT="45695" marB="45695"/>
                </a:tc>
              </a:tr>
              <a:tr h="441766">
                <a:tc>
                  <a:txBody>
                    <a:bodyPr/>
                    <a:lstStyle/>
                    <a:p>
                      <a:r>
                        <a:rPr lang="en-AU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Sunday</a:t>
                      </a:r>
                      <a:endParaRPr lang="en-AU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2" marR="91452" marT="45695" marB="4569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Nichiyōbi</a:t>
                      </a:r>
                      <a:endParaRPr lang="en-AU" sz="2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52" marR="91452" marT="45695" marB="45695"/>
                </a:tc>
              </a:tr>
            </a:tbl>
          </a:graphicData>
        </a:graphic>
      </p:graphicFrame>
      <p:pic>
        <p:nvPicPr>
          <p:cNvPr id="11306" name="Picture 2" descr="C:\Program Files\Microsoft Office\Media\CntCD1\ClipArt6\j029529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533" y="828512"/>
            <a:ext cx="1457325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7" name="Picture 4" descr="C:\Program Files\Microsoft Office\Media\CntCD1\Animated\j028324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5638800"/>
            <a:ext cx="990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02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san-</a:t>
            </a:r>
            <a:r>
              <a:rPr lang="en-US" dirty="0" err="1" smtClean="0"/>
              <a:t>Gatsu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3494"/>
            <a:ext cx="8333478" cy="5663082"/>
          </a:xfrm>
        </p:spPr>
      </p:pic>
    </p:spTree>
    <p:extLst>
      <p:ext uri="{BB962C8B-B14F-4D97-AF65-F5344CB8AC3E}">
        <p14:creationId xmlns:p14="http://schemas.microsoft.com/office/powerpoint/2010/main" val="857908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shi-Gatsu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3587"/>
            <a:ext cx="8544990" cy="5629458"/>
          </a:xfrm>
        </p:spPr>
      </p:pic>
    </p:spTree>
    <p:extLst>
      <p:ext uri="{BB962C8B-B14F-4D97-AF65-F5344CB8AC3E}">
        <p14:creationId xmlns:p14="http://schemas.microsoft.com/office/powerpoint/2010/main" val="857908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go-</a:t>
            </a:r>
            <a:r>
              <a:rPr lang="en-US" dirty="0" err="1" smtClean="0"/>
              <a:t>Gatsu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208738"/>
            <a:ext cx="8197570" cy="5649262"/>
          </a:xfrm>
        </p:spPr>
      </p:pic>
    </p:spTree>
    <p:extLst>
      <p:ext uri="{BB962C8B-B14F-4D97-AF65-F5344CB8AC3E}">
        <p14:creationId xmlns:p14="http://schemas.microsoft.com/office/powerpoint/2010/main" val="857908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roku-Gatsu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282434" cy="5562600"/>
          </a:xfrm>
        </p:spPr>
      </p:pic>
    </p:spTree>
    <p:extLst>
      <p:ext uri="{BB962C8B-B14F-4D97-AF65-F5344CB8AC3E}">
        <p14:creationId xmlns:p14="http://schemas.microsoft.com/office/powerpoint/2010/main" val="857908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shichi-Gatsu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168641" cy="5486400"/>
          </a:xfrm>
        </p:spPr>
      </p:pic>
    </p:spTree>
    <p:extLst>
      <p:ext uri="{BB962C8B-B14F-4D97-AF65-F5344CB8AC3E}">
        <p14:creationId xmlns:p14="http://schemas.microsoft.com/office/powerpoint/2010/main" val="857908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hachi-Gatsu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07806"/>
            <a:ext cx="8349162" cy="5638800"/>
          </a:xfrm>
        </p:spPr>
      </p:pic>
    </p:spTree>
    <p:extLst>
      <p:ext uri="{BB962C8B-B14F-4D97-AF65-F5344CB8AC3E}">
        <p14:creationId xmlns:p14="http://schemas.microsoft.com/office/powerpoint/2010/main" val="8579089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298</TotalTime>
  <Words>199</Words>
  <Application>Microsoft Office PowerPoint</Application>
  <PresentationFormat>On-screen Show (4:3)</PresentationFormat>
  <Paragraphs>117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Apothecary</vt:lpstr>
      <vt:lpstr>DATES </vt:lpstr>
      <vt:lpstr>Ichi-Gatsu</vt:lpstr>
      <vt:lpstr>ni-Gatsu</vt:lpstr>
      <vt:lpstr>san-Gatsu</vt:lpstr>
      <vt:lpstr>shi-Gatsu</vt:lpstr>
      <vt:lpstr>go-Gatsu</vt:lpstr>
      <vt:lpstr>roku-Gatsu</vt:lpstr>
      <vt:lpstr>shichi-Gatsu</vt:lpstr>
      <vt:lpstr>hachi-Gatsu</vt:lpstr>
      <vt:lpstr>ku-Gatsu</vt:lpstr>
      <vt:lpstr>jū-Gatsu</vt:lpstr>
      <vt:lpstr>Jū Ichi-Gatsu</vt:lpstr>
      <vt:lpstr>Jū ni-Gatsu</vt:lpstr>
      <vt:lpstr>PowerPoint Presentation</vt:lpstr>
      <vt:lpstr>Months Summary</vt:lpstr>
      <vt:lpstr>tsuitachi</vt:lpstr>
      <vt:lpstr>futsuka</vt:lpstr>
      <vt:lpstr>mikka</vt:lpstr>
      <vt:lpstr>yokka</vt:lpstr>
      <vt:lpstr>itsuka</vt:lpstr>
      <vt:lpstr>muika</vt:lpstr>
      <vt:lpstr>nanoka</vt:lpstr>
      <vt:lpstr>yōka</vt:lpstr>
      <vt:lpstr>kokonoka</vt:lpstr>
      <vt:lpstr>tōka</vt:lpstr>
      <vt:lpstr>PowerPoint Presentation</vt:lpstr>
      <vt:lpstr>DAYS OF THE MONTH SUMMARY</vt:lpstr>
      <vt:lpstr>Getsuyōbi  げつようび</vt:lpstr>
      <vt:lpstr>KAyōbi  かようび</vt:lpstr>
      <vt:lpstr>SUIyōbi  すいようび</vt:lpstr>
      <vt:lpstr>MOKUyōbi  もくようび</vt:lpstr>
      <vt:lpstr>KINyōbi  きんようび</vt:lpstr>
      <vt:lpstr>DOyōbi  どようび</vt:lpstr>
      <vt:lpstr>NICHIyōbi　にちようび</vt:lpstr>
      <vt:lpstr>PowerPoint Presentation</vt:lpstr>
      <vt:lpstr>DAYS of the week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MONTHS</dc:title>
  <dc:creator>Bill &amp; Inge</dc:creator>
  <cp:lastModifiedBy>Bill &amp; Inge</cp:lastModifiedBy>
  <cp:revision>10</cp:revision>
  <dcterms:created xsi:type="dcterms:W3CDTF">2012-11-14T04:33:15Z</dcterms:created>
  <dcterms:modified xsi:type="dcterms:W3CDTF">2013-04-03T02:56:54Z</dcterms:modified>
</cp:coreProperties>
</file>