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7" r:id="rId3"/>
    <p:sldId id="281" r:id="rId4"/>
    <p:sldId id="283" r:id="rId5"/>
    <p:sldId id="258" r:id="rId6"/>
    <p:sldId id="260" r:id="rId7"/>
    <p:sldId id="259" r:id="rId8"/>
    <p:sldId id="261" r:id="rId9"/>
    <p:sldId id="263" r:id="rId10"/>
    <p:sldId id="264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82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A82A-74AC-4327-80BA-2F680ED0D5DA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FD3E-669A-462C-AA1D-A32D6B5460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773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FD3E-669A-462C-AA1D-A32D6B54607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014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831-4F3C-4523-95A0-5944126F8EB9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34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1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0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45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59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457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94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7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20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657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957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04F5-FA32-45FD-94CA-846B89F2AD0C}" type="datetimeFigureOut">
              <a:rPr lang="en-NZ" smtClean="0"/>
              <a:t>21/08/2012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37A-DAB9-43B3-B8CA-7B7EE52D6D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56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052736"/>
            <a:ext cx="885698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Describing Daily Routines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156686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6029"/>
            <a:ext cx="17319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6641"/>
            <a:ext cx="201136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2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 get on the bus.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バス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のります。</a:t>
            </a:r>
            <a:endParaRPr lang="en-NZ" dirty="0"/>
          </a:p>
        </p:txBody>
      </p:sp>
      <p:pic>
        <p:nvPicPr>
          <p:cNvPr id="19458" name="Picture 2" descr="C:\Documents and Settings\Heather Na\Desktop\pic\daily life\fuyu_046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391" y="2060848"/>
            <a:ext cx="4374367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4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study from 9am until 12:30pm.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ごぜんくじ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ja-JP" altLang="en-US" dirty="0" smtClean="0"/>
              <a:t>ごごじゅうにじはん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r>
              <a:rPr lang="ja-JP" altLang="en-US" dirty="0" smtClean="0"/>
              <a:t>べんきょうします。</a:t>
            </a:r>
            <a:endParaRPr lang="en-NZ" dirty="0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00808"/>
            <a:ext cx="3432818" cy="39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12:</a:t>
            </a:r>
            <a:r>
              <a:rPr lang="ja-JP" altLang="en-US" dirty="0" smtClean="0"/>
              <a:t>００</a:t>
            </a:r>
            <a:r>
              <a:rPr lang="en-US" dirty="0" smtClean="0"/>
              <a:t>pm-1:00pm I </a:t>
            </a:r>
            <a:r>
              <a:rPr lang="en-US" dirty="0" smtClean="0">
                <a:solidFill>
                  <a:srgbClr val="FF0000"/>
                </a:solidFill>
              </a:rPr>
              <a:t>ate</a:t>
            </a:r>
            <a:r>
              <a:rPr lang="en-US" dirty="0" smtClean="0"/>
              <a:t> lunch.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ごごじゅうにじ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ja-JP" altLang="en-US" dirty="0" smtClean="0"/>
              <a:t>ごごいちじ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r>
              <a:rPr lang="ja-JP" altLang="en-US" dirty="0" smtClean="0"/>
              <a:t>ひるごはん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たべま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ja-JP" altLang="en-US" dirty="0" smtClean="0"/>
              <a:t>。</a:t>
            </a:r>
            <a:endParaRPr lang="en-NZ" dirty="0"/>
          </a:p>
        </p:txBody>
      </p:sp>
      <p:pic>
        <p:nvPicPr>
          <p:cNvPr id="21506" name="Picture 2" descr="C:\Documents and Settings\Heather Na\Desktop\pic\daily life\school1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420888"/>
            <a:ext cx="3455984" cy="3292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play soccer in the field.</a:t>
            </a:r>
            <a:endParaRPr lang="en-NZ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*field: </a:t>
            </a:r>
            <a:r>
              <a:rPr lang="ja-JP" altLang="en-US" dirty="0" smtClean="0"/>
              <a:t>グラウンド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グラウンド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ja-JP" altLang="en-US" dirty="0" smtClean="0"/>
              <a:t>サッカー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します。</a:t>
            </a:r>
            <a:endParaRPr lang="en-NZ" dirty="0"/>
          </a:p>
        </p:txBody>
      </p:sp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24066"/>
            <a:ext cx="3517909" cy="43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1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my homework in my bedroom.</a:t>
            </a:r>
            <a:endParaRPr lang="en-NZ" dirty="0"/>
          </a:p>
        </p:txBody>
      </p:sp>
      <p:pic>
        <p:nvPicPr>
          <p:cNvPr id="5" name="Picture 2" descr="D:\sdf\japanese_a0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237485" y="2413854"/>
            <a:ext cx="2478029" cy="289865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ぼくのしんしつ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ja-JP" altLang="en-US" dirty="0" smtClean="0"/>
              <a:t>しゅくだい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します。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32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 do </a:t>
            </a:r>
            <a:r>
              <a:rPr lang="en-US" altLang="ja-JP" dirty="0" smtClean="0">
                <a:solidFill>
                  <a:srgbClr val="FF0000"/>
                </a:solidFill>
              </a:rPr>
              <a:t>not</a:t>
            </a:r>
            <a:r>
              <a:rPr lang="en-US" altLang="ja-JP" dirty="0" smtClean="0"/>
              <a:t> listen to music in the library.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としょかん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ja-JP" altLang="en-US" dirty="0" smtClean="0"/>
              <a:t>おんがく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きき</a:t>
            </a:r>
            <a:r>
              <a:rPr lang="ja-JP" altLang="en-US" dirty="0" smtClean="0">
                <a:solidFill>
                  <a:srgbClr val="FF0000"/>
                </a:solidFill>
              </a:rPr>
              <a:t>ません</a:t>
            </a:r>
            <a:r>
              <a:rPr lang="ja-JP" altLang="en-US" dirty="0" smtClean="0"/>
              <a:t>。</a:t>
            </a:r>
            <a:endParaRPr lang="en-NZ" dirty="0"/>
          </a:p>
        </p:txBody>
      </p:sp>
      <p:pic>
        <p:nvPicPr>
          <p:cNvPr id="1433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27068"/>
            <a:ext cx="4099006" cy="31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0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did not</a:t>
            </a:r>
            <a:r>
              <a:rPr lang="en-US" dirty="0" smtClean="0"/>
              <a:t> write email.</a:t>
            </a:r>
            <a:endParaRPr lang="en-NZ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476497" y="3863179"/>
            <a:ext cx="5" cy="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メール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かき</a:t>
            </a:r>
            <a:r>
              <a:rPr lang="ja-JP" altLang="en-US" dirty="0" smtClean="0">
                <a:solidFill>
                  <a:srgbClr val="FF0000"/>
                </a:solidFill>
              </a:rPr>
              <a:t>ませんでした。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" y="1772816"/>
            <a:ext cx="4499992" cy="37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0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6pm I eat dinner in the dining room.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ごごろくじ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だいどころ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ja-JP" altLang="en-US" dirty="0" smtClean="0"/>
              <a:t>ばんごはん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たべます。</a:t>
            </a:r>
            <a:endParaRPr lang="en-NZ" dirty="0"/>
          </a:p>
        </p:txBody>
      </p:sp>
      <p:pic>
        <p:nvPicPr>
          <p:cNvPr id="22530" name="Picture 2" descr="C:\Documents and Settings\Heather Na\Desktop\pic\daily life\foods_012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916832"/>
            <a:ext cx="4140671" cy="419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1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Did</a:t>
            </a:r>
            <a:r>
              <a:rPr lang="en-US" altLang="ja-JP" dirty="0" smtClean="0"/>
              <a:t> you have a shower</a:t>
            </a:r>
            <a:r>
              <a:rPr lang="en-US" altLang="ja-JP" dirty="0" smtClean="0">
                <a:solidFill>
                  <a:srgbClr val="FF0000"/>
                </a:solidFill>
              </a:rPr>
              <a:t>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シャワー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あび</a:t>
            </a:r>
            <a:r>
              <a:rPr lang="ja-JP" altLang="en-US" dirty="0" smtClean="0">
                <a:solidFill>
                  <a:srgbClr val="FF0000"/>
                </a:solidFill>
              </a:rPr>
              <a:t>ましたか。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772816"/>
            <a:ext cx="3816424" cy="38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6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take a bath.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おふろ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はいります。</a:t>
            </a:r>
            <a:endParaRPr lang="en-NZ" dirty="0"/>
          </a:p>
        </p:txBody>
      </p:sp>
      <p:pic>
        <p:nvPicPr>
          <p:cNvPr id="1229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204864"/>
            <a:ext cx="3698623" cy="31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2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1571636" cy="150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642918"/>
            <a:ext cx="1919472" cy="14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66"/>
            <a:ext cx="1730373" cy="19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8604"/>
            <a:ext cx="2017710" cy="14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Heather Na\Desktop\pic\daily life\excur1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06" y="0"/>
            <a:ext cx="928694" cy="2192105"/>
          </a:xfrm>
          <a:prstGeom prst="rect">
            <a:avLst/>
          </a:prstGeom>
          <a:noFill/>
        </p:spPr>
      </p:pic>
      <p:pic>
        <p:nvPicPr>
          <p:cNvPr id="9" name="Picture 2" descr="C:\Documents and Settings\Heather Na\Desktop\pic\daily life\fuyu_046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5784" y="2857496"/>
            <a:ext cx="1785918" cy="1254429"/>
          </a:xfrm>
          <a:prstGeom prst="rect">
            <a:avLst/>
          </a:prstGeom>
          <a:noFill/>
        </p:spPr>
      </p:pic>
      <p:pic>
        <p:nvPicPr>
          <p:cNvPr id="10" name="Picture 2" descr="C:\Documents and Settings\Heather Na\Desktop\pic\daily life\school01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2857496"/>
            <a:ext cx="2264578" cy="108426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2428868"/>
            <a:ext cx="1729064" cy="1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sdf\japanese_a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714884"/>
            <a:ext cx="1285884" cy="1504152"/>
          </a:xfrm>
          <a:prstGeom prst="rect">
            <a:avLst/>
          </a:prstGeom>
          <a:noFill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3042" y="4786322"/>
            <a:ext cx="1990273" cy="153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4786322"/>
            <a:ext cx="1928826" cy="16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Heather Na\Desktop\pic\daily life\person_0255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2132" y="4500570"/>
            <a:ext cx="1428760" cy="2126043"/>
          </a:xfrm>
          <a:prstGeom prst="rect">
            <a:avLst/>
          </a:prstGeom>
          <a:noFill/>
        </p:spPr>
      </p:pic>
      <p:pic>
        <p:nvPicPr>
          <p:cNvPr id="16" name="Picture 2" descr="C:\Documents and Settings\Heather Na\Desktop\pic\daily life\hobby29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84" y="2500306"/>
            <a:ext cx="1714512" cy="1529740"/>
          </a:xfrm>
          <a:prstGeom prst="rect">
            <a:avLst/>
          </a:prstGeom>
          <a:noFill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488" y="2571744"/>
            <a:ext cx="1714512" cy="174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16" y="4714884"/>
            <a:ext cx="2011459" cy="17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3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 to sleep at 10pm.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ごごじゅうじ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ねます。</a:t>
            </a:r>
            <a:endParaRPr lang="en-NZ" dirty="0"/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348880"/>
            <a:ext cx="3672830" cy="21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5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daily routines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Time</a:t>
            </a:r>
            <a:r>
              <a:rPr lang="ja-JP" altLang="en-US" dirty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en-US" dirty="0" smtClean="0"/>
              <a:t> Object</a:t>
            </a:r>
            <a:r>
              <a:rPr lang="ja-JP" altLang="en-US" dirty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dirty="0" smtClean="0"/>
              <a:t> Verb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Time 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ja-JP" altLang="en-US" dirty="0" smtClean="0"/>
              <a:t> </a:t>
            </a:r>
            <a:r>
              <a:rPr lang="en-US" dirty="0" smtClean="0"/>
              <a:t>Time 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r>
              <a:rPr lang="en-US" dirty="0" smtClean="0"/>
              <a:t> Object 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 </a:t>
            </a:r>
            <a:r>
              <a:rPr lang="en-US" dirty="0" smtClean="0"/>
              <a:t>Verb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Place 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ja-JP" altLang="en-US" dirty="0" smtClean="0"/>
              <a:t> </a:t>
            </a:r>
            <a:r>
              <a:rPr lang="en-US" dirty="0" smtClean="0"/>
              <a:t>Object 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 </a:t>
            </a:r>
            <a:r>
              <a:rPr lang="en-US" dirty="0" smtClean="0"/>
              <a:t>Verb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Time</a:t>
            </a:r>
            <a:r>
              <a:rPr lang="ja-JP" altLang="en-US" dirty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en-US" dirty="0" smtClean="0"/>
              <a:t>  Place</a:t>
            </a:r>
            <a:r>
              <a:rPr lang="ja-JP" altLang="en-US" dirty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en-US" dirty="0" smtClean="0"/>
              <a:t> Object 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 </a:t>
            </a:r>
            <a:r>
              <a:rPr lang="en-US" dirty="0" smtClean="0"/>
              <a:t>Verb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Time 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ja-JP" altLang="en-US" dirty="0" smtClean="0"/>
              <a:t> </a:t>
            </a:r>
            <a:r>
              <a:rPr lang="en-US" dirty="0" smtClean="0"/>
              <a:t>Time 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r>
              <a:rPr lang="en-US" dirty="0" smtClean="0"/>
              <a:t> Place 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en-US" dirty="0" smtClean="0"/>
              <a:t> Object 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dirty="0" smtClean="0"/>
              <a:t> Verb</a:t>
            </a:r>
            <a:r>
              <a:rPr lang="ja-JP" altLang="en-US" dirty="0" smtClean="0"/>
              <a:t>。</a:t>
            </a:r>
            <a:endParaRPr lang="en-NZ" altLang="ja-JP" dirty="0" smtClean="0"/>
          </a:p>
          <a:p>
            <a:pPr marL="0" indent="0">
              <a:buNone/>
            </a:pPr>
            <a:endParaRPr lang="en-NZ" dirty="0"/>
          </a:p>
          <a:p>
            <a:pPr marL="514350" indent="-514350">
              <a:buAutoNum type="arabicPeriod" startAt="6"/>
            </a:pPr>
            <a:r>
              <a:rPr lang="en-NZ" dirty="0" smtClean="0"/>
              <a:t>Place 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　いきます・きます・つきます。</a:t>
            </a:r>
            <a:endParaRPr lang="en-US" dirty="0" smtClean="0"/>
          </a:p>
        </p:txBody>
      </p:sp>
      <p:pic>
        <p:nvPicPr>
          <p:cNvPr id="4" name="Picture 2" descr="C:\Documents and Settings\Heather Na\Desktop\pic\daily life\nyuugaku0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32656"/>
            <a:ext cx="1872208" cy="1628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3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Self-assessment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see if you can succeed today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You have succeeded if you get more than 1</a:t>
            </a:r>
            <a:r>
              <a:rPr lang="ja-JP" altLang="en-US" dirty="0" smtClean="0">
                <a:sym typeface="Wingdings" pitchFamily="2" charset="2"/>
              </a:rPr>
              <a:t>０</a:t>
            </a:r>
            <a:r>
              <a:rPr lang="en-US" dirty="0" smtClean="0">
                <a:sym typeface="Wingdings" pitchFamily="2" charset="2"/>
              </a:rPr>
              <a:t> sentences correct. There are 1</a:t>
            </a:r>
            <a:r>
              <a:rPr lang="ja-JP" altLang="en-US" dirty="0">
                <a:sym typeface="Wingdings" pitchFamily="2" charset="2"/>
              </a:rPr>
              <a:t>５</a:t>
            </a:r>
            <a:r>
              <a:rPr lang="en-US" dirty="0" smtClean="0">
                <a:sym typeface="Wingdings" pitchFamily="2" charset="2"/>
              </a:rPr>
              <a:t> sentences to translate in total.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02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 get up at 7am.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ごぜ</a:t>
            </a:r>
            <a:r>
              <a:rPr lang="ja-JP" altLang="en-US" dirty="0" smtClean="0"/>
              <a:t>んしちじ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おきます。</a:t>
            </a:r>
            <a:endParaRPr lang="en-N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51" y="1772816"/>
            <a:ext cx="43751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0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ja-JP" dirty="0" smtClean="0"/>
              <a:t>I eat my breakfast at 7:30am.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ごぜんしちじはん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 smtClean="0"/>
              <a:t>あさごはん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たべます。</a:t>
            </a:r>
            <a:endParaRPr lang="en-NZ" dirty="0"/>
          </a:p>
        </p:txBody>
      </p:sp>
      <p:pic>
        <p:nvPicPr>
          <p:cNvPr id="17410" name="Picture 2" descr="C:\Documents and Settings\Heather Na\Desktop\pic\daily life\person_02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76400"/>
            <a:ext cx="4100990" cy="461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8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 wash</a:t>
            </a:r>
            <a:r>
              <a:rPr lang="en-NZ" dirty="0" smtClean="0">
                <a:solidFill>
                  <a:srgbClr val="FF0000"/>
                </a:solidFill>
              </a:rPr>
              <a:t>ed</a:t>
            </a:r>
            <a:r>
              <a:rPr lang="en-NZ" dirty="0" smtClean="0"/>
              <a:t> my face.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かお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あらいま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ja-JP" altLang="en-US" dirty="0" smtClean="0"/>
              <a:t>。</a:t>
            </a:r>
            <a:endParaRPr lang="en-NZ" dirty="0"/>
          </a:p>
        </p:txBody>
      </p:sp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00808"/>
            <a:ext cx="3600400" cy="430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2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 brush</a:t>
            </a:r>
            <a:r>
              <a:rPr lang="en-NZ" dirty="0" smtClean="0">
                <a:solidFill>
                  <a:srgbClr val="FF0000"/>
                </a:solidFill>
              </a:rPr>
              <a:t>ed</a:t>
            </a:r>
            <a:r>
              <a:rPr lang="en-NZ" dirty="0" smtClean="0"/>
              <a:t> my teeth.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みがきま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r>
              <a:rPr lang="ja-JP" altLang="en-US" dirty="0" smtClean="0"/>
              <a:t>。</a:t>
            </a:r>
            <a:endParaRPr lang="en-NZ" dirty="0"/>
          </a:p>
        </p:txBody>
      </p:sp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565722"/>
            <a:ext cx="4403725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5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 leave home.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うち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 smtClean="0"/>
              <a:t>でます。</a:t>
            </a:r>
            <a:endParaRPr lang="en-NZ" dirty="0"/>
          </a:p>
        </p:txBody>
      </p:sp>
      <p:pic>
        <p:nvPicPr>
          <p:cNvPr id="18434" name="Picture 2" descr="C:\Documents and Settings\Heather Na\Desktop\pic\daily life\excur1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632976"/>
            <a:ext cx="2047878" cy="483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7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455</Words>
  <Application>Microsoft Office PowerPoint</Application>
  <PresentationFormat>On-screen Show (4:3)</PresentationFormat>
  <Paragraphs>68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Describing daily routines</vt:lpstr>
      <vt:lpstr>Self-assessment</vt:lpstr>
      <vt:lpstr>I get up at 7am.</vt:lpstr>
      <vt:lpstr>I eat my breakfast at 7:30am.</vt:lpstr>
      <vt:lpstr>I washed my face.</vt:lpstr>
      <vt:lpstr>I brushed my teeth.</vt:lpstr>
      <vt:lpstr>I leave home.</vt:lpstr>
      <vt:lpstr>I get on the bus.</vt:lpstr>
      <vt:lpstr>I study from 9am until 12:30pm.</vt:lpstr>
      <vt:lpstr>From 12:００pm-1:00pm I ate lunch.</vt:lpstr>
      <vt:lpstr>I play soccer in the field.</vt:lpstr>
      <vt:lpstr>I do my homework in my bedroom.</vt:lpstr>
      <vt:lpstr>I do not listen to music in the library.</vt:lpstr>
      <vt:lpstr>I did not write email.</vt:lpstr>
      <vt:lpstr>At 6pm I eat dinner in the dining room.</vt:lpstr>
      <vt:lpstr>Did you have a shower?</vt:lpstr>
      <vt:lpstr>I take a bath.</vt:lpstr>
      <vt:lpstr>I go to sleep at 10pm. </vt:lpstr>
    </vt:vector>
  </TitlesOfParts>
  <Company>Westlake Boys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Na</dc:creator>
  <cp:lastModifiedBy>Bill &amp; Inge</cp:lastModifiedBy>
  <cp:revision>10</cp:revision>
  <dcterms:created xsi:type="dcterms:W3CDTF">2012-07-15T04:07:41Z</dcterms:created>
  <dcterms:modified xsi:type="dcterms:W3CDTF">2012-08-22T03:12:21Z</dcterms:modified>
</cp:coreProperties>
</file>