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41"/>
  </p:notesMasterIdLst>
  <p:sldIdLst>
    <p:sldId id="266" r:id="rId3"/>
    <p:sldId id="280" r:id="rId4"/>
    <p:sldId id="298" r:id="rId5"/>
    <p:sldId id="256" r:id="rId6"/>
    <p:sldId id="299" r:id="rId7"/>
    <p:sldId id="257" r:id="rId8"/>
    <p:sldId id="301" r:id="rId9"/>
    <p:sldId id="258" r:id="rId10"/>
    <p:sldId id="300" r:id="rId11"/>
    <p:sldId id="259" r:id="rId12"/>
    <p:sldId id="302" r:id="rId13"/>
    <p:sldId id="275" r:id="rId14"/>
    <p:sldId id="303" r:id="rId15"/>
    <p:sldId id="260" r:id="rId16"/>
    <p:sldId id="316" r:id="rId17"/>
    <p:sldId id="282" r:id="rId18"/>
    <p:sldId id="304" r:id="rId19"/>
    <p:sldId id="276" r:id="rId20"/>
    <p:sldId id="309" r:id="rId21"/>
    <p:sldId id="262" r:id="rId22"/>
    <p:sldId id="318" r:id="rId23"/>
    <p:sldId id="320" r:id="rId24"/>
    <p:sldId id="319" r:id="rId25"/>
    <p:sldId id="321" r:id="rId26"/>
    <p:sldId id="307" r:id="rId27"/>
    <p:sldId id="261" r:id="rId28"/>
    <p:sldId id="311" r:id="rId29"/>
    <p:sldId id="273" r:id="rId30"/>
    <p:sldId id="313" r:id="rId31"/>
    <p:sldId id="264" r:id="rId32"/>
    <p:sldId id="322" r:id="rId33"/>
    <p:sldId id="323" r:id="rId34"/>
    <p:sldId id="269" r:id="rId35"/>
    <p:sldId id="331" r:id="rId36"/>
    <p:sldId id="326" r:id="rId37"/>
    <p:sldId id="329" r:id="rId38"/>
    <p:sldId id="330" r:id="rId39"/>
    <p:sldId id="33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48" autoAdjust="0"/>
    <p:restoredTop sz="94659" autoAdjust="0"/>
  </p:normalViewPr>
  <p:slideViewPr>
    <p:cSldViewPr>
      <p:cViewPr varScale="1">
        <p:scale>
          <a:sx n="110" d="100"/>
          <a:sy n="110" d="100"/>
        </p:scale>
        <p:origin x="16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2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A57D2-E451-4909-AEAC-5D63AFA13B19}" type="datetimeFigureOut">
              <a:rPr lang="en-AU" smtClean="0"/>
              <a:t>29/08/2013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96518-A602-4BA3-A85D-461E9C3132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052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96518-A602-4BA3-A85D-461E9C31326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487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29/08/2013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29/08/2013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29/08/2013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29/08/2013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29/08/2013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29/08/2013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29/08/2013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29/08/2013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29/08/2013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29/08/2013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29/08/2013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29/08/2013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29/08/2013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29/08/2013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29/08/2013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29/08/2013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29/08/2013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29/08/2013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29/08/2013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29/08/2013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29/08/2013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405C-261F-4AA7-BBC9-837AC2E4D627}" type="datetimeFigureOut">
              <a:rPr lang="en-AU" smtClean="0"/>
              <a:pPr/>
              <a:t>29/08/2013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6405C-261F-4AA7-BBC9-837AC2E4D627}" type="datetimeFigureOut">
              <a:rPr lang="en-AU" smtClean="0"/>
              <a:pPr/>
              <a:t>29/08/2013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B6405C-261F-4AA7-BBC9-837AC2E4D627}" type="datetimeFigureOut">
              <a:rPr lang="en-AU" smtClean="0"/>
              <a:pPr/>
              <a:t>29/08/2013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06FD54-1BFA-4E39-AB8A-6C619EDEBEF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kumimoji="1"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5/Petronas_Panorama_II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//upload.wikimedia.org/wikipedia/commons/0/02/Canterbury_Cathedral_-_Portal_Nave_Cross-spire.jpe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44445" y="188640"/>
            <a:ext cx="9121477" cy="624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938" y="692696"/>
            <a:ext cx="8229600" cy="5256584"/>
          </a:xfrm>
        </p:spPr>
        <p:txBody>
          <a:bodyPr>
            <a:normAutofit fontScale="90000"/>
          </a:bodyPr>
          <a:lstStyle/>
          <a:p>
            <a:r>
              <a:rPr lang="en-US" altLang="ja-JP" sz="11600" dirty="0" smtClean="0"/>
              <a:t/>
            </a:r>
            <a:br>
              <a:rPr lang="en-US" altLang="ja-JP" sz="11600" dirty="0" smtClean="0"/>
            </a:br>
            <a:r>
              <a:rPr lang="ja-JP" altLang="en-US" sz="8000" dirty="0" smtClean="0"/>
              <a:t>くに</a:t>
            </a:r>
            <a:r>
              <a:rPr lang="en-US" altLang="ja-JP" sz="11600" dirty="0" smtClean="0"/>
              <a:t/>
            </a:r>
            <a:br>
              <a:rPr lang="en-US" altLang="ja-JP" sz="11600" dirty="0" smtClean="0"/>
            </a:br>
            <a:r>
              <a:rPr lang="ja-JP" altLang="en-US" sz="16700" dirty="0" smtClean="0"/>
              <a:t>国</a:t>
            </a:r>
            <a:r>
              <a:rPr lang="en-US" altLang="ja-JP" sz="16700" dirty="0" smtClean="0"/>
              <a:t/>
            </a:r>
            <a:br>
              <a:rPr lang="en-US" altLang="ja-JP" sz="16700" dirty="0" smtClean="0"/>
            </a:br>
            <a:r>
              <a:rPr lang="en-US" altLang="ja-JP" sz="6000" dirty="0" smtClean="0"/>
              <a:t>country</a:t>
            </a:r>
            <a:br>
              <a:rPr lang="en-US" altLang="ja-JP" sz="6000" dirty="0" smtClean="0"/>
            </a:br>
            <a:r>
              <a:rPr lang="en-US" altLang="ja-JP" sz="8000" dirty="0" smtClean="0"/>
              <a:t/>
            </a:r>
            <a:br>
              <a:rPr lang="en-US" altLang="ja-JP" sz="8000" dirty="0" smtClean="0"/>
            </a:br>
            <a:endParaRPr lang="en-A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5197996" cy="345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2267744" y="4293096"/>
            <a:ext cx="4953744" cy="19215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icrosoft Yi Baiti"/>
              </a:rPr>
              <a:t>ちゅうごく</a:t>
            </a:r>
          </a:p>
          <a:p>
            <a:pPr algn="ctr" rtl="0"/>
            <a:r>
              <a:rPr lang="en-A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itchFamily="34" charset="0"/>
                <a:ea typeface="Microsoft Yi Baiti"/>
                <a:cs typeface="Arial" pitchFamily="34" charset="0"/>
              </a:rPr>
              <a:t>Chuugoku</a:t>
            </a:r>
            <a:r>
              <a:rPr lang="en-A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icrosoft Yi Baiti"/>
                <a:ea typeface="Microsoft Yi Baiti"/>
              </a:rPr>
              <a:t> 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Microsoft Yi Baiti"/>
              <a:ea typeface="Microsoft Yi Bai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altLang="ja-JP" dirty="0" err="1"/>
              <a:t>dokonokuni</a:t>
            </a:r>
            <a:r>
              <a:rPr lang="en-AU" altLang="ja-JP" dirty="0"/>
              <a:t> </a:t>
            </a:r>
            <a:br>
              <a:rPr lang="en-AU" altLang="ja-JP" dirty="0"/>
            </a:br>
            <a:r>
              <a:rPr lang="ja-JP" altLang="en-US" dirty="0"/>
              <a:t>どこのくに？</a:t>
            </a:r>
            <a:endParaRPr lang="en-AU" dirty="0"/>
          </a:p>
        </p:txBody>
      </p:sp>
      <p:pic>
        <p:nvPicPr>
          <p:cNvPr id="307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7981"/>
            <a:ext cx="3888432" cy="34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75056"/>
            <a:ext cx="4291735" cy="315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5481476" cy="367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763688" y="4293096"/>
            <a:ext cx="5400600" cy="1993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ea"/>
                <a:ea typeface="+mj-ea"/>
                <a:cs typeface="Arial" pitchFamily="34" charset="0"/>
              </a:rPr>
              <a:t>シンガポール</a:t>
            </a:r>
            <a:endParaRPr lang="en-US" altLang="ja-JP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+mj-ea"/>
              <a:ea typeface="+mj-ea"/>
              <a:cs typeface="Arial" pitchFamily="34" charset="0"/>
            </a:endParaRPr>
          </a:p>
          <a:p>
            <a:pPr algn="ctr" rtl="0"/>
            <a:r>
              <a:rPr lang="en-US" altLang="ja-JP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Shingapooru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altLang="ja-JP" dirty="0" err="1"/>
              <a:t>dokonokuni</a:t>
            </a:r>
            <a:r>
              <a:rPr lang="en-AU" altLang="ja-JP" dirty="0"/>
              <a:t> </a:t>
            </a:r>
            <a:br>
              <a:rPr lang="en-AU" altLang="ja-JP" dirty="0"/>
            </a:br>
            <a:r>
              <a:rPr lang="ja-JP" altLang="en-US" dirty="0"/>
              <a:t>どこのくに？</a:t>
            </a:r>
            <a:endParaRPr lang="en-AU" dirty="0"/>
          </a:p>
        </p:txBody>
      </p:sp>
      <p:pic>
        <p:nvPicPr>
          <p:cNvPr id="4100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5718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ファイル:Petronas Panorama II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2592288" cy="426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5934075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267744" y="4437112"/>
            <a:ext cx="4643611" cy="1705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icrosoft Yi Baiti"/>
              </a:rPr>
              <a:t>マレーシア</a:t>
            </a:r>
          </a:p>
          <a:p>
            <a:pPr algn="ctr" rtl="0"/>
            <a:r>
              <a:rPr lang="en-A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itchFamily="34" charset="0"/>
                <a:ea typeface="Microsoft Yi Baiti"/>
                <a:cs typeface="Arial" pitchFamily="34" charset="0"/>
              </a:rPr>
              <a:t>Mareeshia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Microsoft Yi Bait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altLang="ja-JP" dirty="0" err="1"/>
              <a:t>dokonokuni</a:t>
            </a:r>
            <a:r>
              <a:rPr lang="en-AU" altLang="ja-JP" dirty="0"/>
              <a:t> </a:t>
            </a:r>
            <a:br>
              <a:rPr lang="en-AU" altLang="ja-JP" dirty="0"/>
            </a:br>
            <a:r>
              <a:rPr lang="ja-JP" altLang="en-US" dirty="0"/>
              <a:t>どこのくに？</a:t>
            </a:r>
            <a:endParaRPr lang="en-AU" dirty="0"/>
          </a:p>
        </p:txBody>
      </p:sp>
      <p:pic>
        <p:nvPicPr>
          <p:cNvPr id="2355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11074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upload.wikimedia.org/wikipedia/commons/3/37/Borobodu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457200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5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5004556" cy="33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979712" y="4221088"/>
            <a:ext cx="4536504" cy="1993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ea"/>
                <a:ea typeface="+mj-ea"/>
                <a:cs typeface="Arial" pitchFamily="34" charset="0"/>
              </a:rPr>
              <a:t>インドネシア</a:t>
            </a:r>
            <a:endParaRPr lang="en-US" altLang="ja-JP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+mj-ea"/>
              <a:ea typeface="+mj-ea"/>
              <a:cs typeface="Arial" pitchFamily="34" charset="0"/>
            </a:endParaRPr>
          </a:p>
          <a:p>
            <a:pPr algn="ctr" rtl="0"/>
            <a:r>
              <a:rPr lang="en-US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Indoneshia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インドネシア国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5"/>
            <a:ext cx="5004556" cy="333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5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altLang="ja-JP" dirty="0" err="1"/>
              <a:t>dokonokuni</a:t>
            </a:r>
            <a:r>
              <a:rPr lang="en-AU" altLang="ja-JP" dirty="0"/>
              <a:t> </a:t>
            </a:r>
            <a:br>
              <a:rPr lang="en-AU" altLang="ja-JP" dirty="0"/>
            </a:br>
            <a:r>
              <a:rPr lang="ja-JP" altLang="en-US" dirty="0"/>
              <a:t>どこのくに？</a:t>
            </a:r>
            <a:endParaRPr lang="en-AU" dirty="0"/>
          </a:p>
        </p:txBody>
      </p:sp>
      <p:pic>
        <p:nvPicPr>
          <p:cNvPr id="6148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288032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362433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483768" y="4293096"/>
            <a:ext cx="4536504" cy="1993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ea"/>
                <a:ea typeface="+mj-ea"/>
                <a:cs typeface="Arial" pitchFamily="34" charset="0"/>
              </a:rPr>
              <a:t>みなみアフリカ</a:t>
            </a:r>
            <a:endParaRPr lang="en-US" altLang="ja-JP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+mj-ea"/>
              <a:ea typeface="+mj-ea"/>
              <a:cs typeface="Arial" pitchFamily="34" charset="0"/>
            </a:endParaRPr>
          </a:p>
          <a:p>
            <a:pPr algn="ctr" rtl="0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Minami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afurika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2696"/>
            <a:ext cx="51845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altLang="ja-JP" dirty="0" err="1"/>
              <a:t>dokonokuni</a:t>
            </a:r>
            <a:r>
              <a:rPr lang="en-AU" altLang="ja-JP" dirty="0"/>
              <a:t> </a:t>
            </a:r>
            <a:br>
              <a:rPr lang="en-AU" altLang="ja-JP" dirty="0"/>
            </a:br>
            <a:r>
              <a:rPr lang="ja-JP" altLang="en-US" dirty="0"/>
              <a:t>どこのくに？</a:t>
            </a:r>
            <a:endParaRPr lang="en-AU" dirty="0"/>
          </a:p>
        </p:txBody>
      </p:sp>
      <p:pic>
        <p:nvPicPr>
          <p:cNvPr id="7174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56330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ctr">
              <a:buNone/>
            </a:pPr>
            <a:r>
              <a:rPr lang="en-AU" altLang="ja-JP" dirty="0" err="1"/>
              <a:t>s</a:t>
            </a:r>
            <a:r>
              <a:rPr lang="en-AU" altLang="ja-JP" dirty="0" err="1" smtClean="0"/>
              <a:t>ekainiwa</a:t>
            </a:r>
            <a:r>
              <a:rPr lang="en-AU" altLang="ja-JP" dirty="0" smtClean="0"/>
              <a:t>    </a:t>
            </a:r>
            <a:r>
              <a:rPr lang="en-AU" altLang="ja-JP" dirty="0" err="1" smtClean="0"/>
              <a:t>takusanno</a:t>
            </a:r>
            <a:r>
              <a:rPr lang="en-AU" altLang="ja-JP" dirty="0" smtClean="0"/>
              <a:t>    </a:t>
            </a:r>
            <a:r>
              <a:rPr lang="en-AU" altLang="ja-JP" dirty="0" err="1" smtClean="0"/>
              <a:t>kuniga</a:t>
            </a:r>
            <a:r>
              <a:rPr lang="en-AU" altLang="ja-JP" dirty="0" smtClean="0"/>
              <a:t>   </a:t>
            </a:r>
            <a:r>
              <a:rPr lang="en-AU" altLang="ja-JP" dirty="0" err="1" smtClean="0"/>
              <a:t>arimasu</a:t>
            </a:r>
            <a:endParaRPr lang="en-AU" altLang="ja-JP" dirty="0" smtClean="0"/>
          </a:p>
          <a:p>
            <a:pPr marL="0" indent="0" algn="ctr">
              <a:buNone/>
            </a:pPr>
            <a:r>
              <a:rPr lang="ja-JP" altLang="en-US" dirty="0" smtClean="0"/>
              <a:t>せかいには　たくさんの  くにが  あります。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en-US" i="1" dirty="0" smtClean="0"/>
              <a:t>(There are a lot of countries in the world</a:t>
            </a:r>
            <a:r>
              <a:rPr lang="en-US" dirty="0" smtClean="0"/>
              <a:t>.)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/>
              <a:t>t</a:t>
            </a:r>
            <a:r>
              <a:rPr lang="en-US" dirty="0" err="1" smtClean="0"/>
              <a:t>atoeba</a:t>
            </a:r>
            <a:r>
              <a:rPr lang="en-US" dirty="0" smtClean="0"/>
              <a:t>   </a:t>
            </a:r>
            <a:r>
              <a:rPr lang="en-US" dirty="0" err="1" smtClean="0"/>
              <a:t>dokonokuni</a:t>
            </a:r>
            <a:endParaRPr lang="en-US" dirty="0"/>
          </a:p>
          <a:p>
            <a:pPr marL="0" indent="0" algn="ctr">
              <a:buNone/>
            </a:pPr>
            <a:r>
              <a:rPr lang="ja-JP" altLang="en-US" dirty="0" smtClean="0"/>
              <a:t>たとえば、どこのくに？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en-US" i="1" dirty="0" smtClean="0"/>
              <a:t>(For example, which country?)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9928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4664"/>
            <a:ext cx="5607001" cy="378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699792" y="4365104"/>
            <a:ext cx="4315569" cy="20656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icrosoft Yi Baiti"/>
              </a:rPr>
              <a:t>イギリス</a:t>
            </a:r>
          </a:p>
          <a:p>
            <a:pPr algn="ctr" rtl="0"/>
            <a:r>
              <a:rPr lang="en-A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itchFamily="34" charset="0"/>
                <a:ea typeface="Microsoft Yi Baiti"/>
                <a:cs typeface="Arial" pitchFamily="34" charset="0"/>
              </a:rPr>
              <a:t>Igirisu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Microsoft Yi Bait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altLang="ja-JP" dirty="0" err="1"/>
              <a:t>dokonokuni</a:t>
            </a:r>
            <a:r>
              <a:rPr lang="en-AU" altLang="ja-JP" dirty="0"/>
              <a:t> </a:t>
            </a:r>
            <a:br>
              <a:rPr lang="en-AU" altLang="ja-JP" dirty="0"/>
            </a:br>
            <a:r>
              <a:rPr lang="ja-JP" altLang="en-US" dirty="0"/>
              <a:t>どこのくに？</a:t>
            </a:r>
            <a:endParaRPr lang="en-AU" dirty="0"/>
          </a:p>
        </p:txBody>
      </p:sp>
      <p:pic>
        <p:nvPicPr>
          <p:cNvPr id="10244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02" y="4088795"/>
            <a:ext cx="2088232" cy="189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1050"/>
            <a:ext cx="3294776" cy="35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ファイル:Canterbury Cathedral - Portal Nave Cross-spire.jpe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7223"/>
            <a:ext cx="2952327" cy="282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8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342207" y="4392670"/>
            <a:ext cx="4315569" cy="20656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icrosoft Yi Baiti"/>
              </a:rPr>
              <a:t>イングランド</a:t>
            </a:r>
            <a:endParaRPr lang="ja-JP" altLang="en-US" sz="3600" b="1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Microsoft Yi Baiti"/>
            </a:endParaRPr>
          </a:p>
          <a:p>
            <a:pPr algn="ctr" rtl="0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ea typeface="Microsoft Yi Baiti"/>
                <a:cs typeface="Arial" pitchFamily="34" charset="0"/>
              </a:rPr>
              <a:t>ingurando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Microsoft Yi Baiti"/>
              <a:cs typeface="Arial" pitchFamily="34" charset="0"/>
            </a:endParaRPr>
          </a:p>
        </p:txBody>
      </p:sp>
      <p:pic>
        <p:nvPicPr>
          <p:cNvPr id="4" name="Picture 3" descr="http://ord.yahoo.co.jp/o/image/SIG=13chnd5vf/EXP=1369383102;_ylc=X3IDMgRmc3QDMARpZHgDMARvaWQDQU5kOUdjVFc4eDBRSFI1eVZ5aWEyaE52VXFGQzIwOUszZW1vcWlSUWNUMnlKSDFfeXd1TEM0R3VXYVUtRGJvBHADNDRLazQ0T3o0NEt3NDRPcDQ0T3o0NE9KBHBvcwMzBHNlYwNzaHcEc2xrA3Jp/*-http%3A/football-uniform.up.seesaa.net/image/8EB28EDD8EB88EDE8ED78EDD8EC48EDEB9F1B4F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61662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3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altLang="ja-JP" dirty="0" err="1"/>
              <a:t>dokonokuni</a:t>
            </a:r>
            <a:r>
              <a:rPr lang="en-AU" altLang="ja-JP" dirty="0"/>
              <a:t> </a:t>
            </a:r>
            <a:br>
              <a:rPr lang="en-AU" altLang="ja-JP" dirty="0"/>
            </a:br>
            <a:r>
              <a:rPr lang="ja-JP" altLang="en-US" dirty="0"/>
              <a:t>どこのくに？</a:t>
            </a:r>
            <a:endParaRPr lang="en-AU" dirty="0"/>
          </a:p>
        </p:txBody>
      </p:sp>
      <p:pic>
        <p:nvPicPr>
          <p:cNvPr id="921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2532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1584176" cy="184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06708"/>
            <a:ext cx="3888432" cy="292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8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699792" y="4365104"/>
            <a:ext cx="4315569" cy="20656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+mn-ea"/>
                <a:cs typeface="Arial" pitchFamily="34" charset="0"/>
              </a:rPr>
              <a:t>アイルランド</a:t>
            </a:r>
            <a:endParaRPr lang="en-US" sz="3600" b="1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+mn-ea"/>
              <a:cs typeface="Arial" pitchFamily="34" charset="0"/>
            </a:endParaRPr>
          </a:p>
          <a:p>
            <a:pPr algn="ctr" rtl="0"/>
            <a:r>
              <a:rPr lang="en-US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itchFamily="34" charset="0"/>
                <a:ea typeface="Microsoft Yi Baiti"/>
                <a:cs typeface="Arial" pitchFamily="34" charset="0"/>
              </a:rPr>
              <a:t>airurando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Microsoft Yi Baiti"/>
              <a:cs typeface="Arial" pitchFamily="34" charset="0"/>
            </a:endParaRPr>
          </a:p>
        </p:txBody>
      </p:sp>
      <p:pic>
        <p:nvPicPr>
          <p:cNvPr id="12292" name="Picture 4" descr="http://ord.yahoo.co.jp/o/image/SIG=12ipi425d/EXP=1369383474;_ylc=X3IDMgRmc3QDMARpZHgDMARvaWQDQU5kOUdjUWlpSmlENGdyeW8wekthT2wxaTlleW05Qy1nel8tREYtZUZNQ0NqUFdydmdtMjJfMlptRzlQTDMwBHADNDRLaTQ0S2s0NE9yNDRPcDQ0T3o0NE9KNDRDQTVadTk1cGVYBHBvcwM1BHNlYwNzaHcEc2xrA3Jp/*-http%3A/www.abysse.co.jp/world/flag/europe/flagimages/ie1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53285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9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altLang="ja-JP" dirty="0" err="1"/>
              <a:t>dokonokuni</a:t>
            </a:r>
            <a:r>
              <a:rPr lang="en-AU" altLang="ja-JP" dirty="0"/>
              <a:t> </a:t>
            </a:r>
            <a:br>
              <a:rPr lang="en-AU" altLang="ja-JP" dirty="0"/>
            </a:br>
            <a:r>
              <a:rPr lang="ja-JP" altLang="en-US" dirty="0"/>
              <a:t>どこのくに？</a:t>
            </a:r>
            <a:endParaRPr lang="en-AU" dirty="0"/>
          </a:p>
        </p:txBody>
      </p:sp>
      <p:pic>
        <p:nvPicPr>
          <p:cNvPr id="1229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672408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6192688" cy="419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2987824" y="4509120"/>
            <a:ext cx="3627239" cy="184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icrosoft Yi Baiti"/>
              </a:rPr>
              <a:t>フランス</a:t>
            </a:r>
          </a:p>
          <a:p>
            <a:pPr algn="ctr" rtl="0"/>
            <a:r>
              <a:rPr lang="en-A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itchFamily="34" charset="0"/>
                <a:ea typeface="Microsoft Yi Baiti"/>
                <a:cs typeface="Arial" pitchFamily="34" charset="0"/>
              </a:rPr>
              <a:t>Furansu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Microsoft Yi Bait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altLang="ja-JP" dirty="0" err="1"/>
              <a:t>dokonokuni</a:t>
            </a:r>
            <a:r>
              <a:rPr lang="en-AU" altLang="ja-JP" dirty="0"/>
              <a:t> </a:t>
            </a:r>
            <a:br>
              <a:rPr lang="en-AU" altLang="ja-JP" dirty="0"/>
            </a:br>
            <a:r>
              <a:rPr lang="ja-JP" altLang="en-US" dirty="0"/>
              <a:t>どこのくに？</a:t>
            </a:r>
            <a:endParaRPr lang="en-AU" dirty="0"/>
          </a:p>
        </p:txBody>
      </p:sp>
      <p:pic>
        <p:nvPicPr>
          <p:cNvPr id="8194" name="Picture 2" descr="http://ord.yahoo.co.jp/o/image/SIG=122103r71/EXP=1368940079;_ylc=X3IDMgRmc3QDMARpZHgDMARvaWQDQU5kOUdjVEtzeG8zY204MDBLdWd0R2FKNnVjcGdxRDQzdVZ5UUx0NU1lMFh6a1ZMcTlKN1hzM0R3NEN6WWUwNARwAzQ0S2s0NEtfNDRPcTQ0S2lJT1dHbWVlY253LS0EcG9zAzYEc2VjA3NodwRzbGsDcmk-/*-http%3A/ecomohonyaku.net/swfu/d/MP900425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988840"/>
            <a:ext cx="400548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5472608" cy="364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555776" y="4365104"/>
            <a:ext cx="3744416" cy="19215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ea"/>
              </a:rPr>
              <a:t>イタリア</a:t>
            </a:r>
            <a:endParaRPr lang="ja-JP" altLang="en-US" sz="3600" b="1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+mn-ea"/>
            </a:endParaRPr>
          </a:p>
          <a:p>
            <a:pPr algn="ctr" rtl="0"/>
            <a:r>
              <a:rPr lang="en-US" altLang="ja-JP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ea typeface="Microsoft Yi Baiti"/>
                <a:cs typeface="Arial" pitchFamily="34" charset="0"/>
              </a:rPr>
              <a:t>Itaria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Microsoft Yi Bait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altLang="ja-JP" dirty="0" err="1"/>
              <a:t>dokonokuni</a:t>
            </a:r>
            <a:r>
              <a:rPr lang="en-AU" altLang="ja-JP" dirty="0"/>
              <a:t> </a:t>
            </a:r>
            <a:br>
              <a:rPr lang="en-AU" altLang="ja-JP" dirty="0"/>
            </a:br>
            <a:r>
              <a:rPr lang="ja-JP" altLang="en-US" dirty="0"/>
              <a:t>どこのくに？</a:t>
            </a:r>
            <a:endParaRPr lang="en-AU" dirty="0"/>
          </a:p>
        </p:txBody>
      </p:sp>
      <p:pic>
        <p:nvPicPr>
          <p:cNvPr id="1331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297033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altLang="ja-JP" dirty="0" err="1"/>
              <a:t>d</a:t>
            </a:r>
            <a:r>
              <a:rPr lang="en-AU" altLang="ja-JP" dirty="0" err="1" smtClean="0"/>
              <a:t>okonokuni</a:t>
            </a:r>
            <a:r>
              <a:rPr lang="en-AU" altLang="ja-JP" dirty="0" smtClean="0"/>
              <a:t> </a:t>
            </a:r>
            <a:br>
              <a:rPr lang="en-AU" altLang="ja-JP" dirty="0" smtClean="0"/>
            </a:br>
            <a:r>
              <a:rPr lang="ja-JP" altLang="en-US" dirty="0" smtClean="0"/>
              <a:t>どこのくに？</a:t>
            </a:r>
            <a:endParaRPr lang="en-AU" dirty="0"/>
          </a:p>
        </p:txBody>
      </p:sp>
      <p:pic>
        <p:nvPicPr>
          <p:cNvPr id="1741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58108"/>
            <a:ext cx="2808312" cy="374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96" y="1758107"/>
            <a:ext cx="4993282" cy="374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20688"/>
            <a:ext cx="50308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2555776" y="4581128"/>
            <a:ext cx="4406503" cy="1705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icrosoft Yi Baiti"/>
              </a:rPr>
              <a:t>アメリカ</a:t>
            </a:r>
          </a:p>
          <a:p>
            <a:pPr algn="ctr" rtl="0"/>
            <a:r>
              <a:rPr lang="en-A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itchFamily="34" charset="0"/>
                <a:ea typeface="Microsoft Yi Baiti"/>
                <a:cs typeface="Arial" pitchFamily="34" charset="0"/>
              </a:rPr>
              <a:t>Amerika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Microsoft Yi Bait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altLang="ja-JP" dirty="0" err="1"/>
              <a:t>dokonokuni</a:t>
            </a:r>
            <a:r>
              <a:rPr lang="en-AU" altLang="ja-JP" dirty="0"/>
              <a:t> </a:t>
            </a:r>
            <a:br>
              <a:rPr lang="en-AU" altLang="ja-JP" dirty="0"/>
            </a:br>
            <a:r>
              <a:rPr lang="ja-JP" altLang="en-US" dirty="0"/>
              <a:t>どこのくに？</a:t>
            </a:r>
            <a:endParaRPr lang="en-AU" dirty="0"/>
          </a:p>
        </p:txBody>
      </p:sp>
      <p:pic>
        <p:nvPicPr>
          <p:cNvPr id="1536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03244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08" y="1772816"/>
            <a:ext cx="422446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2555776" y="4581128"/>
            <a:ext cx="4406503" cy="1705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icrosoft Yi Baiti"/>
              </a:rPr>
              <a:t>カナ</a:t>
            </a:r>
            <a:r>
              <a:rPr lang="ja-JP" alt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icrosoft Yi Baiti"/>
              </a:rPr>
              <a:t>ダ</a:t>
            </a:r>
            <a:endParaRPr lang="en-US" altLang="ja-JP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Microsoft Yi Baiti"/>
            </a:endParaRPr>
          </a:p>
          <a:p>
            <a:pPr algn="ctr" rtl="0"/>
            <a:r>
              <a:rPr lang="en-US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itchFamily="34" charset="0"/>
                <a:ea typeface="Microsoft Yi Baiti"/>
                <a:cs typeface="Arial" pitchFamily="34" charset="0"/>
              </a:rPr>
              <a:t>kanada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Microsoft Yi Baiti"/>
              <a:cs typeface="Arial" pitchFamily="34" charset="0"/>
            </a:endParaRPr>
          </a:p>
        </p:txBody>
      </p:sp>
      <p:pic>
        <p:nvPicPr>
          <p:cNvPr id="1433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54006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8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         </a:t>
            </a:r>
            <a:r>
              <a:rPr lang="en-US" altLang="ja-JP" sz="2800" b="1" dirty="0" err="1" smtClean="0"/>
              <a:t>doko</a:t>
            </a:r>
            <a:r>
              <a:rPr lang="en-US" altLang="ja-JP" sz="2800" b="1" dirty="0" smtClean="0"/>
              <a:t>   </a:t>
            </a:r>
            <a:r>
              <a:rPr lang="en-US" altLang="ja-JP" sz="2800" b="1" dirty="0" err="1"/>
              <a:t>kara</a:t>
            </a:r>
            <a:r>
              <a:rPr lang="en-US" altLang="ja-JP" sz="2800" b="1" dirty="0"/>
              <a:t>   </a:t>
            </a:r>
            <a:r>
              <a:rPr lang="en-US" altLang="ja-JP" sz="2800" b="1" dirty="0" err="1"/>
              <a:t>kimashita</a:t>
            </a:r>
            <a:r>
              <a:rPr lang="en-US" altLang="ja-JP" sz="2800" b="1" dirty="0"/>
              <a:t> </a:t>
            </a:r>
            <a:r>
              <a:rPr lang="en-US" altLang="ja-JP" sz="2800" b="1" dirty="0" err="1"/>
              <a:t>ka</a:t>
            </a:r>
            <a:r>
              <a:rPr lang="en-US" altLang="ja-JP" sz="2800" b="1" dirty="0"/>
              <a:t>?</a:t>
            </a:r>
          </a:p>
          <a:p>
            <a:r>
              <a:rPr lang="en-US" altLang="ja-JP" sz="2800" b="1" dirty="0" smtClean="0"/>
              <a:t>Q1:   </a:t>
            </a:r>
            <a:r>
              <a:rPr lang="ja-JP" altLang="en-US" sz="2800" b="1" dirty="0" smtClean="0"/>
              <a:t>どこ　から　きました　か。</a:t>
            </a:r>
            <a:endParaRPr lang="en-US" altLang="ja-JP" sz="2800" b="1" dirty="0" smtClean="0"/>
          </a:p>
          <a:p>
            <a:r>
              <a:rPr lang="en-US" altLang="ja-JP" sz="2800" b="1" dirty="0" smtClean="0"/>
              <a:t>          (Where are you from?)</a:t>
            </a:r>
          </a:p>
          <a:p>
            <a:endParaRPr lang="en-US" altLang="ja-JP" sz="2800" b="1" dirty="0" smtClean="0"/>
          </a:p>
          <a:p>
            <a:r>
              <a:rPr lang="en-US" altLang="ja-JP" sz="2800" b="1" dirty="0" smtClean="0"/>
              <a:t>         </a:t>
            </a:r>
            <a:r>
              <a:rPr lang="en-US" altLang="ja-JP" sz="2800" b="1" dirty="0" err="1" smtClean="0"/>
              <a:t>Oosutoraria</a:t>
            </a:r>
            <a:r>
              <a:rPr lang="en-US" altLang="ja-JP" sz="2800" b="1" dirty="0" smtClean="0"/>
              <a:t>        </a:t>
            </a:r>
            <a:r>
              <a:rPr lang="en-US" altLang="ja-JP" sz="2800" b="1" dirty="0" err="1" smtClean="0"/>
              <a:t>kara</a:t>
            </a:r>
            <a:r>
              <a:rPr lang="en-US" altLang="ja-JP" sz="2800" b="1" dirty="0" smtClean="0"/>
              <a:t>   </a:t>
            </a:r>
            <a:r>
              <a:rPr lang="en-US" altLang="ja-JP" sz="2800" b="1" dirty="0" err="1" smtClean="0"/>
              <a:t>kimashita</a:t>
            </a:r>
            <a:endParaRPr lang="en-US" altLang="ja-JP" sz="2800" dirty="0" smtClean="0"/>
          </a:p>
          <a:p>
            <a:r>
              <a:rPr lang="en-US" altLang="ja-JP" sz="2800" dirty="0" smtClean="0"/>
              <a:t>A1:	</a:t>
            </a:r>
            <a:r>
              <a:rPr lang="ja-JP" altLang="en-US" sz="2800" u="sng" dirty="0"/>
              <a:t>オーストラリア</a:t>
            </a:r>
            <a:r>
              <a:rPr lang="ja-JP" altLang="en-US" sz="2800" dirty="0" smtClean="0"/>
              <a:t>　から　</a:t>
            </a:r>
            <a:r>
              <a:rPr lang="ja-JP" altLang="en-US" sz="2800" dirty="0"/>
              <a:t>きました</a:t>
            </a:r>
            <a:r>
              <a:rPr lang="ja-JP" altLang="en-US" sz="2800" dirty="0" smtClean="0"/>
              <a:t>。</a:t>
            </a:r>
            <a:endParaRPr lang="en-AU" altLang="ja-JP" sz="2800" dirty="0" smtClean="0"/>
          </a:p>
          <a:p>
            <a:r>
              <a:rPr lang="en-AU" altLang="ja-JP" sz="2800" dirty="0"/>
              <a:t> </a:t>
            </a:r>
            <a:r>
              <a:rPr lang="en-AU" altLang="ja-JP" sz="2800" dirty="0" smtClean="0"/>
              <a:t>        (I am from Australia.)</a:t>
            </a:r>
            <a:endParaRPr lang="en-US" altLang="ja-JP" sz="28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777534" y="4149080"/>
            <a:ext cx="7992888" cy="1829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ea typeface="HGS教科書体" pitchFamily="18" charset="-128"/>
              </a:rPr>
              <a:t>New Zealand</a:t>
            </a:r>
            <a:r>
              <a:rPr lang="ja-JP" altLang="en-US" dirty="0">
                <a:ea typeface="HGS教科書体" pitchFamily="18" charset="-128"/>
              </a:rPr>
              <a:t>　</a:t>
            </a:r>
            <a:r>
              <a:rPr lang="en-US" altLang="ja-JP" dirty="0">
                <a:ea typeface="HGS教科書体" pitchFamily="18" charset="-128"/>
              </a:rPr>
              <a:t>(</a:t>
            </a:r>
            <a:r>
              <a:rPr lang="en-US" altLang="ja-JP" dirty="0" err="1">
                <a:ea typeface="HGS教科書体" pitchFamily="18" charset="-128"/>
              </a:rPr>
              <a:t>nyuuziirando</a:t>
            </a:r>
            <a:r>
              <a:rPr lang="en-US" altLang="ja-JP" dirty="0">
                <a:ea typeface="HGS教科書体" pitchFamily="18" charset="-128"/>
              </a:rPr>
              <a:t>)                England</a:t>
            </a:r>
            <a:r>
              <a:rPr lang="ja-JP" altLang="en-US" dirty="0">
                <a:ea typeface="HGS教科書体" pitchFamily="18" charset="-128"/>
              </a:rPr>
              <a:t>　</a:t>
            </a:r>
            <a:r>
              <a:rPr lang="en-US" altLang="ja-JP" dirty="0">
                <a:ea typeface="HGS教科書体" pitchFamily="18" charset="-128"/>
              </a:rPr>
              <a:t>(</a:t>
            </a:r>
            <a:r>
              <a:rPr lang="en-US" altLang="ja-JP" dirty="0" err="1">
                <a:ea typeface="HGS教科書体" pitchFamily="18" charset="-128"/>
              </a:rPr>
              <a:t>ingurando</a:t>
            </a:r>
            <a:r>
              <a:rPr lang="en-US" altLang="ja-JP" dirty="0">
                <a:ea typeface="HGS教科書体" pitchFamily="18" charset="-128"/>
              </a:rPr>
              <a:t>)</a:t>
            </a:r>
          </a:p>
          <a:p>
            <a:r>
              <a:rPr lang="en-US" altLang="ja-JP" dirty="0">
                <a:ea typeface="HGS教科書体" pitchFamily="18" charset="-128"/>
              </a:rPr>
              <a:t>China</a:t>
            </a:r>
            <a:r>
              <a:rPr lang="ja-JP" altLang="en-US" dirty="0">
                <a:ea typeface="HGS教科書体" pitchFamily="18" charset="-128"/>
              </a:rPr>
              <a:t>　</a:t>
            </a:r>
            <a:r>
              <a:rPr lang="en-US" altLang="ja-JP" dirty="0">
                <a:ea typeface="HGS教科書体" pitchFamily="18" charset="-128"/>
              </a:rPr>
              <a:t>(</a:t>
            </a:r>
            <a:r>
              <a:rPr lang="en-US" altLang="ja-JP" dirty="0" err="1">
                <a:ea typeface="HGS教科書体" pitchFamily="18" charset="-128"/>
              </a:rPr>
              <a:t>tyuugoku</a:t>
            </a:r>
            <a:r>
              <a:rPr lang="en-US" altLang="ja-JP" dirty="0">
                <a:ea typeface="HGS教科書体" pitchFamily="18" charset="-128"/>
              </a:rPr>
              <a:t>)                                </a:t>
            </a:r>
            <a:r>
              <a:rPr lang="en-US" altLang="ja-JP" dirty="0" smtClean="0">
                <a:ea typeface="HGS教科書体" pitchFamily="18" charset="-128"/>
              </a:rPr>
              <a:t> </a:t>
            </a:r>
            <a:r>
              <a:rPr lang="en-US" altLang="ja-JP" dirty="0">
                <a:ea typeface="HGS教科書体" pitchFamily="18" charset="-128"/>
              </a:rPr>
              <a:t>Ireland</a:t>
            </a:r>
            <a:r>
              <a:rPr lang="ja-JP" altLang="en-US" dirty="0">
                <a:ea typeface="HGS教科書体" pitchFamily="18" charset="-128"/>
              </a:rPr>
              <a:t>　</a:t>
            </a:r>
            <a:r>
              <a:rPr lang="en-US" altLang="ja-JP" dirty="0">
                <a:ea typeface="HGS教科書体" pitchFamily="18" charset="-128"/>
              </a:rPr>
              <a:t>(</a:t>
            </a:r>
            <a:r>
              <a:rPr lang="en-US" altLang="ja-JP" dirty="0" err="1">
                <a:ea typeface="HGS教科書体" pitchFamily="18" charset="-128"/>
              </a:rPr>
              <a:t>airurando</a:t>
            </a:r>
            <a:r>
              <a:rPr lang="en-US" altLang="ja-JP" dirty="0">
                <a:ea typeface="HGS教科書体" pitchFamily="18" charset="-128"/>
              </a:rPr>
              <a:t>)</a:t>
            </a:r>
          </a:p>
          <a:p>
            <a:r>
              <a:rPr lang="en-US" altLang="ja-JP" dirty="0">
                <a:ea typeface="HGS教科書体" pitchFamily="18" charset="-128"/>
              </a:rPr>
              <a:t>Singapore</a:t>
            </a:r>
            <a:r>
              <a:rPr lang="ja-JP" altLang="en-US" dirty="0">
                <a:ea typeface="HGS教科書体" pitchFamily="18" charset="-128"/>
              </a:rPr>
              <a:t>　</a:t>
            </a:r>
            <a:r>
              <a:rPr lang="en-US" altLang="ja-JP" dirty="0">
                <a:ea typeface="HGS教科書体" pitchFamily="18" charset="-128"/>
              </a:rPr>
              <a:t>(</a:t>
            </a:r>
            <a:r>
              <a:rPr lang="en-US" altLang="ja-JP" dirty="0" err="1">
                <a:ea typeface="HGS教科書体" pitchFamily="18" charset="-128"/>
              </a:rPr>
              <a:t>shingapooru</a:t>
            </a:r>
            <a:r>
              <a:rPr lang="en-US" altLang="ja-JP" dirty="0">
                <a:ea typeface="HGS教科書体" pitchFamily="18" charset="-128"/>
              </a:rPr>
              <a:t>)                     </a:t>
            </a:r>
            <a:r>
              <a:rPr lang="en-US" altLang="ja-JP" dirty="0" smtClean="0">
                <a:ea typeface="HGS教科書体" pitchFamily="18" charset="-128"/>
              </a:rPr>
              <a:t> </a:t>
            </a:r>
            <a:r>
              <a:rPr lang="en-US" altLang="ja-JP" dirty="0">
                <a:ea typeface="HGS教科書体" pitchFamily="18" charset="-128"/>
              </a:rPr>
              <a:t>France</a:t>
            </a:r>
            <a:r>
              <a:rPr lang="ja-JP" altLang="en-US" dirty="0">
                <a:ea typeface="HGS教科書体" pitchFamily="18" charset="-128"/>
              </a:rPr>
              <a:t>　</a:t>
            </a:r>
            <a:r>
              <a:rPr lang="en-US" altLang="ja-JP" dirty="0">
                <a:ea typeface="HGS教科書体" pitchFamily="18" charset="-128"/>
              </a:rPr>
              <a:t>(</a:t>
            </a:r>
            <a:r>
              <a:rPr lang="en-US" altLang="ja-JP" dirty="0" err="1">
                <a:ea typeface="HGS教科書体" pitchFamily="18" charset="-128"/>
              </a:rPr>
              <a:t>fransu</a:t>
            </a:r>
            <a:r>
              <a:rPr lang="en-US" altLang="ja-JP" dirty="0">
                <a:ea typeface="HGS教科書体" pitchFamily="18" charset="-128"/>
              </a:rPr>
              <a:t>) </a:t>
            </a:r>
          </a:p>
          <a:p>
            <a:r>
              <a:rPr lang="en-US" altLang="ja-JP" dirty="0" smtClean="0">
                <a:ea typeface="HGS教科書体" pitchFamily="18" charset="-128"/>
              </a:rPr>
              <a:t>Malaysia</a:t>
            </a:r>
            <a:r>
              <a:rPr lang="ja-JP" altLang="en-US" dirty="0">
                <a:ea typeface="HGS教科書体" pitchFamily="18" charset="-128"/>
              </a:rPr>
              <a:t>　</a:t>
            </a:r>
            <a:r>
              <a:rPr lang="en-US" altLang="ja-JP" dirty="0">
                <a:ea typeface="HGS教科書体" pitchFamily="18" charset="-128"/>
              </a:rPr>
              <a:t>(</a:t>
            </a:r>
            <a:r>
              <a:rPr lang="en-US" altLang="ja-JP" dirty="0" err="1">
                <a:ea typeface="HGS教科書体" pitchFamily="18" charset="-128"/>
              </a:rPr>
              <a:t>mareeshia</a:t>
            </a:r>
            <a:r>
              <a:rPr lang="en-US" altLang="ja-JP" dirty="0">
                <a:ea typeface="HGS教科書体" pitchFamily="18" charset="-128"/>
              </a:rPr>
              <a:t>)                           </a:t>
            </a:r>
            <a:r>
              <a:rPr lang="en-US" altLang="ja-JP" dirty="0" smtClean="0">
                <a:ea typeface="HGS教科書体" pitchFamily="18" charset="-128"/>
              </a:rPr>
              <a:t> </a:t>
            </a:r>
            <a:r>
              <a:rPr lang="en-US" altLang="ja-JP" dirty="0">
                <a:ea typeface="HGS教科書体" pitchFamily="18" charset="-128"/>
              </a:rPr>
              <a:t>Italy</a:t>
            </a:r>
            <a:r>
              <a:rPr lang="ja-JP" altLang="en-US" dirty="0">
                <a:ea typeface="HGS教科書体" pitchFamily="18" charset="-128"/>
              </a:rPr>
              <a:t>　</a:t>
            </a:r>
            <a:r>
              <a:rPr lang="en-US" altLang="ja-JP" dirty="0">
                <a:ea typeface="HGS教科書体" pitchFamily="18" charset="-128"/>
              </a:rPr>
              <a:t>(</a:t>
            </a:r>
            <a:r>
              <a:rPr lang="en-US" altLang="ja-JP" dirty="0" err="1">
                <a:ea typeface="HGS教科書体" pitchFamily="18" charset="-128"/>
              </a:rPr>
              <a:t>itaria</a:t>
            </a:r>
            <a:r>
              <a:rPr lang="en-US" altLang="ja-JP" dirty="0">
                <a:ea typeface="HGS教科書体" pitchFamily="18" charset="-128"/>
              </a:rPr>
              <a:t>)</a:t>
            </a:r>
          </a:p>
          <a:p>
            <a:r>
              <a:rPr lang="en-US" altLang="ja-JP" dirty="0">
                <a:ea typeface="HGS教科書体" pitchFamily="18" charset="-128"/>
              </a:rPr>
              <a:t>Indonesia</a:t>
            </a:r>
            <a:r>
              <a:rPr lang="ja-JP" altLang="en-US" dirty="0">
                <a:ea typeface="HGS教科書体" pitchFamily="18" charset="-128"/>
              </a:rPr>
              <a:t>　</a:t>
            </a:r>
            <a:r>
              <a:rPr lang="en-US" altLang="ja-JP" dirty="0">
                <a:ea typeface="HGS教科書体" pitchFamily="18" charset="-128"/>
              </a:rPr>
              <a:t>(</a:t>
            </a:r>
            <a:r>
              <a:rPr lang="en-US" altLang="ja-JP" dirty="0" err="1">
                <a:ea typeface="HGS教科書体" pitchFamily="18" charset="-128"/>
              </a:rPr>
              <a:t>indoneshia</a:t>
            </a:r>
            <a:r>
              <a:rPr lang="en-US" altLang="ja-JP" dirty="0">
                <a:ea typeface="HGS教科書体" pitchFamily="18" charset="-128"/>
              </a:rPr>
              <a:t>)                       </a:t>
            </a:r>
            <a:r>
              <a:rPr lang="en-US" altLang="ja-JP" dirty="0" smtClean="0">
                <a:ea typeface="HGS教科書体" pitchFamily="18" charset="-128"/>
              </a:rPr>
              <a:t> </a:t>
            </a:r>
            <a:r>
              <a:rPr lang="en-US" altLang="ja-JP" dirty="0">
                <a:ea typeface="HGS教科書体" pitchFamily="18" charset="-128"/>
              </a:rPr>
              <a:t>America</a:t>
            </a:r>
            <a:r>
              <a:rPr lang="ja-JP" altLang="en-US" dirty="0">
                <a:ea typeface="HGS教科書体" pitchFamily="18" charset="-128"/>
              </a:rPr>
              <a:t>　</a:t>
            </a:r>
            <a:r>
              <a:rPr lang="en-US" altLang="ja-JP" dirty="0">
                <a:ea typeface="HGS教科書体" pitchFamily="18" charset="-128"/>
              </a:rPr>
              <a:t>(</a:t>
            </a:r>
            <a:r>
              <a:rPr lang="en-US" altLang="ja-JP" dirty="0" err="1">
                <a:ea typeface="HGS教科書体" pitchFamily="18" charset="-128"/>
              </a:rPr>
              <a:t>amerika</a:t>
            </a:r>
            <a:r>
              <a:rPr lang="en-US" altLang="ja-JP" dirty="0">
                <a:ea typeface="HGS教科書体" pitchFamily="18" charset="-128"/>
              </a:rPr>
              <a:t>)</a:t>
            </a:r>
          </a:p>
          <a:p>
            <a:r>
              <a:rPr lang="en-US" altLang="ja-JP" dirty="0">
                <a:ea typeface="HGS教科書体" pitchFamily="18" charset="-128"/>
              </a:rPr>
              <a:t>South Africa</a:t>
            </a:r>
            <a:r>
              <a:rPr lang="ja-JP" altLang="en-US" dirty="0">
                <a:ea typeface="HGS教科書体" pitchFamily="18" charset="-128"/>
              </a:rPr>
              <a:t>　</a:t>
            </a:r>
            <a:r>
              <a:rPr lang="en-US" altLang="ja-JP" dirty="0">
                <a:ea typeface="HGS教科書体" pitchFamily="18" charset="-128"/>
              </a:rPr>
              <a:t>(</a:t>
            </a:r>
            <a:r>
              <a:rPr lang="en-US" altLang="ja-JP" dirty="0" err="1">
                <a:ea typeface="HGS教科書体" pitchFamily="18" charset="-128"/>
              </a:rPr>
              <a:t>minami</a:t>
            </a:r>
            <a:r>
              <a:rPr lang="en-US" altLang="ja-JP" dirty="0">
                <a:ea typeface="HGS教科書体" pitchFamily="18" charset="-128"/>
              </a:rPr>
              <a:t> </a:t>
            </a:r>
            <a:r>
              <a:rPr lang="en-US" altLang="ja-JP" dirty="0" err="1">
                <a:ea typeface="HGS教科書体" pitchFamily="18" charset="-128"/>
              </a:rPr>
              <a:t>afurika</a:t>
            </a:r>
            <a:r>
              <a:rPr lang="en-US" altLang="ja-JP" dirty="0">
                <a:ea typeface="HGS教科書体" pitchFamily="18" charset="-128"/>
              </a:rPr>
              <a:t>)             Canada</a:t>
            </a:r>
            <a:r>
              <a:rPr lang="ja-JP" altLang="en-US" dirty="0">
                <a:ea typeface="HGS教科書体" pitchFamily="18" charset="-128"/>
              </a:rPr>
              <a:t>　</a:t>
            </a:r>
            <a:r>
              <a:rPr lang="en-US" altLang="ja-JP" dirty="0">
                <a:ea typeface="HGS教科書体" pitchFamily="18" charset="-128"/>
              </a:rPr>
              <a:t>(</a:t>
            </a:r>
            <a:r>
              <a:rPr lang="en-US" altLang="ja-JP" dirty="0" err="1">
                <a:ea typeface="HGS教科書体" pitchFamily="18" charset="-128"/>
              </a:rPr>
              <a:t>kanada</a:t>
            </a:r>
            <a:r>
              <a:rPr lang="en-US" altLang="ja-JP" dirty="0" smtClean="0">
                <a:ea typeface="HGS教科書体" pitchFamily="18" charset="-128"/>
              </a:rPr>
              <a:t>)</a:t>
            </a:r>
            <a:endParaRPr lang="en-US" altLang="ja-JP" dirty="0">
              <a:ea typeface="HGS教科書体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755576" y="908720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         </a:t>
            </a:r>
            <a:r>
              <a:rPr lang="en-US" altLang="ja-JP" sz="2800" b="1" dirty="0" err="1" smtClean="0"/>
              <a:t>nani</a:t>
            </a:r>
            <a:r>
              <a:rPr lang="en-US" altLang="ja-JP" sz="2800" b="1" dirty="0" smtClean="0"/>
              <a:t>  </a:t>
            </a:r>
            <a:r>
              <a:rPr lang="en-US" altLang="ja-JP" sz="2800" b="1" dirty="0" err="1"/>
              <a:t>j</a:t>
            </a:r>
            <a:r>
              <a:rPr lang="en-US" altLang="ja-JP" sz="2800" b="1" dirty="0" err="1" smtClean="0"/>
              <a:t>in</a:t>
            </a:r>
            <a:r>
              <a:rPr lang="en-US" altLang="ja-JP" sz="2800" b="1" dirty="0" smtClean="0"/>
              <a:t> </a:t>
            </a:r>
            <a:r>
              <a:rPr lang="en-US" altLang="ja-JP" sz="2800" b="1" dirty="0" err="1" smtClean="0"/>
              <a:t>desuka</a:t>
            </a:r>
            <a:r>
              <a:rPr lang="en-US" altLang="ja-JP" sz="2800" b="1" dirty="0" smtClean="0"/>
              <a:t>?</a:t>
            </a:r>
          </a:p>
          <a:p>
            <a:r>
              <a:rPr lang="en-US" altLang="ja-JP" sz="2800" b="1" dirty="0" smtClean="0"/>
              <a:t>Q2:   </a:t>
            </a:r>
            <a:r>
              <a:rPr lang="ja-JP" altLang="en-US" sz="2800" b="1" dirty="0" smtClean="0"/>
              <a:t>なに じんですか。</a:t>
            </a:r>
            <a:endParaRPr lang="en-US" altLang="ja-JP" sz="2800" b="1" dirty="0" smtClean="0"/>
          </a:p>
          <a:p>
            <a:r>
              <a:rPr lang="en-US" altLang="ja-JP" sz="2800" b="1" dirty="0" smtClean="0"/>
              <a:t>          (Which country/region are you from?)</a:t>
            </a:r>
          </a:p>
          <a:p>
            <a:endParaRPr lang="en-US" altLang="ja-JP" sz="2800" b="1" dirty="0" smtClean="0"/>
          </a:p>
          <a:p>
            <a:r>
              <a:rPr lang="en-US" altLang="ja-JP" sz="2800" b="1" dirty="0" smtClean="0"/>
              <a:t>         </a:t>
            </a:r>
            <a:r>
              <a:rPr lang="en-US" altLang="ja-JP" sz="2800" b="1" dirty="0" err="1" smtClean="0"/>
              <a:t>Oosutoraria</a:t>
            </a:r>
            <a:r>
              <a:rPr lang="en-US" altLang="ja-JP" sz="2800" b="1" dirty="0" smtClean="0"/>
              <a:t>       </a:t>
            </a:r>
            <a:r>
              <a:rPr lang="en-US" altLang="ja-JP" sz="2800" b="1" dirty="0" err="1"/>
              <a:t>j</a:t>
            </a:r>
            <a:r>
              <a:rPr lang="en-US" altLang="ja-JP" sz="2800" b="1" dirty="0" err="1" smtClean="0"/>
              <a:t>indesu</a:t>
            </a:r>
            <a:r>
              <a:rPr lang="en-US" altLang="ja-JP" sz="2800" b="1" dirty="0" smtClean="0"/>
              <a:t> </a:t>
            </a:r>
            <a:endParaRPr lang="en-US" altLang="ja-JP" sz="2800" dirty="0" smtClean="0"/>
          </a:p>
          <a:p>
            <a:r>
              <a:rPr lang="en-US" altLang="ja-JP" sz="2800" dirty="0" smtClean="0"/>
              <a:t>A2:	</a:t>
            </a:r>
            <a:r>
              <a:rPr lang="ja-JP" altLang="en-US" sz="2800" u="sng" dirty="0" smtClean="0"/>
              <a:t>オーストラリア</a:t>
            </a:r>
            <a:r>
              <a:rPr lang="ja-JP" altLang="en-US" sz="2800" dirty="0" smtClean="0"/>
              <a:t> じんです。</a:t>
            </a:r>
            <a:endParaRPr lang="en-AU" altLang="ja-JP" sz="2800" dirty="0" smtClean="0"/>
          </a:p>
          <a:p>
            <a:r>
              <a:rPr lang="en-AU" altLang="ja-JP" sz="2800" dirty="0" smtClean="0"/>
              <a:t>         (I am Australian.)</a:t>
            </a:r>
          </a:p>
          <a:p>
            <a:r>
              <a:rPr lang="en-AU" altLang="ja-JP" sz="2800" dirty="0" smtClean="0"/>
              <a:t>        </a:t>
            </a:r>
          </a:p>
          <a:p>
            <a:r>
              <a:rPr lang="en-AU" altLang="ja-JP" sz="2800" dirty="0"/>
              <a:t> </a:t>
            </a:r>
            <a:r>
              <a:rPr lang="en-AU" altLang="ja-JP" sz="2800" dirty="0" smtClean="0"/>
              <a:t>        </a:t>
            </a:r>
            <a:r>
              <a:rPr lang="en-AU" altLang="ja-JP" sz="2800" dirty="0" err="1" smtClean="0"/>
              <a:t>nihon</a:t>
            </a:r>
            <a:r>
              <a:rPr lang="en-AU" altLang="ja-JP" sz="2800" dirty="0" smtClean="0"/>
              <a:t>  </a:t>
            </a:r>
            <a:r>
              <a:rPr lang="en-AU" altLang="ja-JP" sz="2800" dirty="0" err="1" smtClean="0"/>
              <a:t>zinndesu</a:t>
            </a:r>
            <a:endParaRPr lang="en-AU" altLang="ja-JP" sz="2800" dirty="0"/>
          </a:p>
          <a:p>
            <a:r>
              <a:rPr lang="en-AU" altLang="ja-JP" sz="2800" dirty="0" smtClean="0"/>
              <a:t>         </a:t>
            </a:r>
            <a:r>
              <a:rPr lang="ja-JP" altLang="en-US" sz="2800" u="sng" dirty="0" smtClean="0"/>
              <a:t>にほん</a:t>
            </a:r>
            <a:r>
              <a:rPr lang="ja-JP" altLang="en-US" sz="2800" dirty="0" smtClean="0"/>
              <a:t> じんです。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　</a:t>
            </a:r>
            <a:r>
              <a:rPr lang="en-US" altLang="ja-JP" sz="2800" dirty="0" smtClean="0"/>
              <a:t>(I am Japanese.)</a:t>
            </a:r>
            <a:endParaRPr lang="en-AU" altLang="ja-JP" sz="2800" dirty="0" smtClean="0"/>
          </a:p>
          <a:p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36686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131840" y="3501008"/>
            <a:ext cx="5256584" cy="1152127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    </a:t>
            </a:r>
            <a:r>
              <a:rPr kumimoji="1" lang="en-US" altLang="ja-JP" sz="2400" b="1" dirty="0" err="1" smtClean="0">
                <a:latin typeface="HGS教科書体" pitchFamily="18" charset="-128"/>
                <a:ea typeface="HGS教科書体" pitchFamily="18" charset="-128"/>
              </a:rPr>
              <a:t>Dokokara</a:t>
            </a: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     </a:t>
            </a:r>
            <a:r>
              <a:rPr kumimoji="1" lang="en-US" altLang="ja-JP" sz="2400" b="1" dirty="0" err="1" smtClean="0">
                <a:latin typeface="HGS教科書体" pitchFamily="18" charset="-128"/>
                <a:ea typeface="HGS教科書体" pitchFamily="18" charset="-128"/>
              </a:rPr>
              <a:t>kimashitaka</a:t>
            </a: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/>
            </a:r>
            <a:b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</a:b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2Q. </a:t>
            </a:r>
            <a:r>
              <a:rPr kumimoji="1" lang="ja-JP" altLang="en-US" sz="2400" b="1" dirty="0" smtClean="0">
                <a:latin typeface="HGS教科書体" pitchFamily="18" charset="-128"/>
                <a:ea typeface="HGS教科書体" pitchFamily="18" charset="-128"/>
              </a:rPr>
              <a:t>どこから　きましたか？</a:t>
            </a:r>
            <a:endParaRPr kumimoji="1" lang="ja-JP" altLang="en-US" sz="2400" b="1" dirty="0">
              <a:latin typeface="HGS教科書体" pitchFamily="18" charset="-128"/>
              <a:ea typeface="HGS教科書体" pitchFamily="18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156882" y="2035277"/>
            <a:ext cx="5807605" cy="91365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kumimoji="1" lang="en-US" altLang="ja-JP" sz="2800" b="1" dirty="0" smtClean="0">
                <a:latin typeface="HGS教科書体" pitchFamily="18" charset="-128"/>
                <a:ea typeface="HGS教科書体" pitchFamily="18" charset="-128"/>
              </a:rPr>
              <a:t>    </a:t>
            </a:r>
            <a:r>
              <a:rPr kumimoji="1" lang="en-US" altLang="ja-JP" sz="2400" b="1" dirty="0" err="1" smtClean="0">
                <a:latin typeface="HGS教科書体" pitchFamily="18" charset="-128"/>
                <a:ea typeface="HGS教科書体" pitchFamily="18" charset="-128"/>
              </a:rPr>
              <a:t>watashiwa</a:t>
            </a: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     </a:t>
            </a:r>
            <a:r>
              <a:rPr kumimoji="1" lang="en-US" altLang="ja-JP" sz="2400" b="1" dirty="0" err="1" smtClean="0">
                <a:latin typeface="HGS教科書体" pitchFamily="18" charset="-128"/>
                <a:ea typeface="HGS教科書体" pitchFamily="18" charset="-128"/>
              </a:rPr>
              <a:t>nikooru</a:t>
            </a: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        </a:t>
            </a:r>
            <a:r>
              <a:rPr kumimoji="1" lang="en-US" altLang="ja-JP" sz="2400" b="1" dirty="0" err="1" smtClean="0">
                <a:latin typeface="HGS教科書体" pitchFamily="18" charset="-128"/>
                <a:ea typeface="HGS教科書体" pitchFamily="18" charset="-128"/>
              </a:rPr>
              <a:t>kiddomanndesu</a:t>
            </a:r>
            <a:endParaRPr kumimoji="1" lang="en-US" altLang="ja-JP" sz="2400" b="1" dirty="0" smtClean="0">
              <a:latin typeface="HGS教科書体" pitchFamily="18" charset="-128"/>
              <a:ea typeface="HGS教科書体" pitchFamily="18" charset="-128"/>
            </a:endParaRPr>
          </a:p>
          <a:p>
            <a:pPr algn="l"/>
            <a:r>
              <a:rPr kumimoji="1" lang="en-US" altLang="ja-JP" sz="2800" b="1" dirty="0" smtClean="0">
                <a:latin typeface="HGS教科書体" pitchFamily="18" charset="-128"/>
                <a:ea typeface="HGS教科書体" pitchFamily="18" charset="-128"/>
              </a:rPr>
              <a:t>1A. </a:t>
            </a:r>
            <a:r>
              <a:rPr kumimoji="1" lang="ja-JP" altLang="en-US" sz="2800" b="1" dirty="0" smtClean="0">
                <a:latin typeface="HGS教科書体" pitchFamily="18" charset="-128"/>
                <a:ea typeface="HGS教科書体" pitchFamily="18" charset="-128"/>
              </a:rPr>
              <a:t>わたしは </a:t>
            </a:r>
            <a:r>
              <a:rPr kumimoji="1" lang="ja-JP" altLang="en-US" sz="2800" b="1" u="sng" dirty="0">
                <a:latin typeface="HGS教科書体" pitchFamily="18" charset="-128"/>
                <a:ea typeface="HGS教科書体" pitchFamily="18" charset="-128"/>
              </a:rPr>
              <a:t>ニコール</a:t>
            </a:r>
            <a:r>
              <a:rPr kumimoji="1" lang="ja-JP" altLang="en-US" sz="2800" b="1" u="sng" dirty="0" smtClean="0">
                <a:latin typeface="HGS教科書体" pitchFamily="18" charset="-128"/>
                <a:ea typeface="HGS教科書体" pitchFamily="18" charset="-128"/>
              </a:rPr>
              <a:t>・キッドマン</a:t>
            </a:r>
            <a:r>
              <a:rPr kumimoji="1" lang="ja-JP" altLang="en-US" sz="2800" b="1" dirty="0" smtClean="0">
                <a:latin typeface="HGS教科書体" pitchFamily="18" charset="-128"/>
                <a:ea typeface="HGS教科書体" pitchFamily="18" charset="-128"/>
              </a:rPr>
              <a:t>です。</a:t>
            </a:r>
            <a:endParaRPr kumimoji="1" lang="ja-JP" altLang="en-US" sz="2800" b="1" dirty="0">
              <a:latin typeface="HGS教科書体" pitchFamily="18" charset="-128"/>
              <a:ea typeface="HGS教科書体" pitchFamily="18" charset="-128"/>
            </a:endParaRPr>
          </a:p>
        </p:txBody>
      </p:sp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8" y="980728"/>
            <a:ext cx="2811687" cy="36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3131840" y="654878"/>
            <a:ext cx="5256584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    </a:t>
            </a:r>
            <a:r>
              <a:rPr kumimoji="1" lang="en-US" altLang="ja-JP" sz="2400" b="1" dirty="0" err="1" smtClean="0">
                <a:latin typeface="HGS教科書体" pitchFamily="18" charset="-128"/>
                <a:ea typeface="HGS教科書体" pitchFamily="18" charset="-128"/>
              </a:rPr>
              <a:t>onamaewa</a:t>
            </a: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        </a:t>
            </a:r>
            <a:r>
              <a:rPr kumimoji="1" lang="en-US" altLang="ja-JP" sz="2400" b="1" dirty="0" err="1" smtClean="0">
                <a:latin typeface="HGS教科書体" pitchFamily="18" charset="-128"/>
                <a:ea typeface="HGS教科書体" pitchFamily="18" charset="-128"/>
              </a:rPr>
              <a:t>nanndesuka</a:t>
            </a: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/>
            </a:r>
            <a:b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</a:b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1Q. </a:t>
            </a:r>
            <a:r>
              <a:rPr kumimoji="1" lang="ja-JP" altLang="en-US" sz="2400" b="1" dirty="0" smtClean="0">
                <a:latin typeface="HGS教科書体" pitchFamily="18" charset="-128"/>
                <a:ea typeface="HGS教科書体" pitchFamily="18" charset="-128"/>
              </a:rPr>
              <a:t>おなまえは　なんですか？</a:t>
            </a:r>
            <a:endParaRPr kumimoji="1" lang="ja-JP" altLang="en-US" sz="2400" b="1" dirty="0">
              <a:latin typeface="HGS教科書体" pitchFamily="18" charset="-128"/>
              <a:ea typeface="HGS教科書体" pitchFamily="18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3162037" y="5025643"/>
            <a:ext cx="5616624" cy="913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     </a:t>
            </a:r>
            <a:r>
              <a:rPr kumimoji="1" lang="en-US" altLang="ja-JP" sz="2400" b="1" dirty="0" err="1" smtClean="0">
                <a:latin typeface="HGS教科書体" pitchFamily="18" charset="-128"/>
                <a:ea typeface="HGS教科書体" pitchFamily="18" charset="-128"/>
              </a:rPr>
              <a:t>Oosutoralia</a:t>
            </a: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          </a:t>
            </a:r>
            <a:r>
              <a:rPr kumimoji="1" lang="en-US" altLang="ja-JP" sz="2400" b="1" dirty="0" err="1" smtClean="0">
                <a:latin typeface="HGS教科書体" pitchFamily="18" charset="-128"/>
                <a:ea typeface="HGS教科書体" pitchFamily="18" charset="-128"/>
              </a:rPr>
              <a:t>kara</a:t>
            </a: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   </a:t>
            </a:r>
            <a:r>
              <a:rPr kumimoji="1" lang="en-US" altLang="ja-JP" sz="2400" b="1" dirty="0" err="1" smtClean="0">
                <a:latin typeface="HGS教科書体" pitchFamily="18" charset="-128"/>
                <a:ea typeface="HGS教科書体" pitchFamily="18" charset="-128"/>
              </a:rPr>
              <a:t>kimashita</a:t>
            </a:r>
            <a:endParaRPr kumimoji="1" lang="en-US" altLang="ja-JP" sz="2400" b="1" dirty="0" smtClean="0">
              <a:latin typeface="HGS教科書体" pitchFamily="18" charset="-128"/>
              <a:ea typeface="HGS教科書体" pitchFamily="18" charset="-128"/>
            </a:endParaRPr>
          </a:p>
          <a:p>
            <a:pPr algn="l"/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2A. </a:t>
            </a:r>
            <a:r>
              <a:rPr kumimoji="1" lang="ja-JP" altLang="en-US" sz="2400" b="1" u="sng" dirty="0" smtClean="0">
                <a:latin typeface="HGS教科書体" pitchFamily="18" charset="-128"/>
                <a:ea typeface="HGS教科書体" pitchFamily="18" charset="-128"/>
              </a:rPr>
              <a:t>オーストラリア</a:t>
            </a:r>
            <a:r>
              <a:rPr kumimoji="1" lang="ja-JP" altLang="en-US" sz="2400" b="1" dirty="0" smtClean="0">
                <a:latin typeface="HGS教科書体" pitchFamily="18" charset="-128"/>
                <a:ea typeface="HGS教科書体" pitchFamily="18" charset="-128"/>
              </a:rPr>
              <a:t> から きました。</a:t>
            </a:r>
            <a:endParaRPr kumimoji="1" lang="ja-JP" altLang="en-US" sz="2400" b="1" dirty="0">
              <a:latin typeface="HGS教科書体" pitchFamily="18" charset="-128"/>
              <a:ea typeface="HGS教科書体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071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131840" y="3501008"/>
            <a:ext cx="5256584" cy="1152127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    </a:t>
            </a:r>
            <a:r>
              <a:rPr kumimoji="1" lang="en-US" altLang="ja-JP" sz="2400" b="1" dirty="0" err="1" smtClean="0">
                <a:latin typeface="HGS教科書体" pitchFamily="18" charset="-128"/>
                <a:ea typeface="HGS教科書体" pitchFamily="18" charset="-128"/>
              </a:rPr>
              <a:t>Dokokara</a:t>
            </a: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     </a:t>
            </a:r>
            <a:r>
              <a:rPr kumimoji="1" lang="en-US" altLang="ja-JP" sz="2400" b="1" dirty="0" err="1" smtClean="0">
                <a:latin typeface="HGS教科書体" pitchFamily="18" charset="-128"/>
                <a:ea typeface="HGS教科書体" pitchFamily="18" charset="-128"/>
              </a:rPr>
              <a:t>kimashitaka</a:t>
            </a: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/>
            </a:r>
            <a:b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</a:b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2Q. </a:t>
            </a:r>
            <a:r>
              <a:rPr kumimoji="1" lang="ja-JP" altLang="en-US" sz="2400" b="1" dirty="0" smtClean="0">
                <a:latin typeface="HGS教科書体" pitchFamily="18" charset="-128"/>
                <a:ea typeface="HGS教科書体" pitchFamily="18" charset="-128"/>
              </a:rPr>
              <a:t>どこから　きましたか？</a:t>
            </a:r>
            <a:endParaRPr kumimoji="1" lang="ja-JP" altLang="en-US" sz="2400" b="1" dirty="0">
              <a:latin typeface="HGS教科書体" pitchFamily="18" charset="-128"/>
              <a:ea typeface="HGS教科書体" pitchFamily="18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156882" y="2035277"/>
            <a:ext cx="5807605" cy="91365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kumimoji="1" lang="en-US" altLang="ja-JP" sz="2800" b="1" dirty="0" smtClean="0">
                <a:latin typeface="HGS教科書体" pitchFamily="18" charset="-128"/>
                <a:ea typeface="HGS教科書体" pitchFamily="18" charset="-128"/>
              </a:rPr>
              <a:t>    </a:t>
            </a:r>
            <a:r>
              <a:rPr kumimoji="1" lang="ja-JP" altLang="en-US" sz="2800" b="1" dirty="0">
                <a:latin typeface="HGS教科書体" pitchFamily="18" charset="-128"/>
                <a:ea typeface="HGS教科書体" pitchFamily="18" charset="-128"/>
              </a:rPr>
              <a:t> </a:t>
            </a:r>
            <a:r>
              <a:rPr kumimoji="1" lang="en-US" altLang="ja-JP" sz="2800" b="1" dirty="0" err="1" smtClean="0">
                <a:latin typeface="HGS教科書体" pitchFamily="18" charset="-128"/>
                <a:ea typeface="HGS教科書体" pitchFamily="18" charset="-128"/>
              </a:rPr>
              <a:t>Bokuwa</a:t>
            </a:r>
            <a:r>
              <a:rPr kumimoji="1" lang="en-US" altLang="ja-JP" sz="2800" b="1" dirty="0" smtClean="0">
                <a:latin typeface="HGS教科書体" pitchFamily="18" charset="-128"/>
                <a:ea typeface="HGS教科書体" pitchFamily="18" charset="-128"/>
              </a:rPr>
              <a:t>  Kagawa Shinji </a:t>
            </a:r>
            <a:r>
              <a:rPr kumimoji="1" lang="en-US" altLang="ja-JP" sz="2800" b="1" dirty="0" err="1" smtClean="0">
                <a:latin typeface="HGS教科書体" pitchFamily="18" charset="-128"/>
                <a:ea typeface="HGS教科書体" pitchFamily="18" charset="-128"/>
              </a:rPr>
              <a:t>desu</a:t>
            </a:r>
            <a:endParaRPr kumimoji="1" lang="en-US" altLang="ja-JP" sz="2800" b="1" dirty="0" smtClean="0">
              <a:latin typeface="HGS教科書体" pitchFamily="18" charset="-128"/>
              <a:ea typeface="HGS教科書体" pitchFamily="18" charset="-128"/>
            </a:endParaRPr>
          </a:p>
          <a:p>
            <a:pPr algn="l"/>
            <a:r>
              <a:rPr kumimoji="1" lang="en-US" altLang="ja-JP" sz="2800" b="1" dirty="0" smtClean="0">
                <a:latin typeface="HGS教科書体" pitchFamily="18" charset="-128"/>
                <a:ea typeface="HGS教科書体" pitchFamily="18" charset="-128"/>
              </a:rPr>
              <a:t>1A. </a:t>
            </a:r>
            <a:r>
              <a:rPr kumimoji="1" lang="ja-JP" altLang="en-US" sz="2800" b="1" dirty="0">
                <a:latin typeface="HGS教科書体" pitchFamily="18" charset="-128"/>
                <a:ea typeface="HGS教科書体" pitchFamily="18" charset="-128"/>
              </a:rPr>
              <a:t>ぼく</a:t>
            </a:r>
            <a:r>
              <a:rPr kumimoji="1" lang="ja-JP" altLang="en-US" sz="2800" b="1" dirty="0" smtClean="0">
                <a:latin typeface="HGS教科書体" pitchFamily="18" charset="-128"/>
                <a:ea typeface="HGS教科書体" pitchFamily="18" charset="-128"/>
              </a:rPr>
              <a:t>は </a:t>
            </a:r>
            <a:r>
              <a:rPr kumimoji="1" lang="ja-JP" altLang="en-US" sz="2800" b="1" u="sng" dirty="0" smtClean="0">
                <a:latin typeface="HGS教科書体" pitchFamily="18" charset="-128"/>
                <a:ea typeface="HGS教科書体" pitchFamily="18" charset="-128"/>
              </a:rPr>
              <a:t>かがわしんじ</a:t>
            </a:r>
            <a:r>
              <a:rPr kumimoji="1" lang="ja-JP" altLang="en-US" sz="2800" b="1" dirty="0" smtClean="0">
                <a:latin typeface="HGS教科書体" pitchFamily="18" charset="-128"/>
                <a:ea typeface="HGS教科書体" pitchFamily="18" charset="-128"/>
              </a:rPr>
              <a:t>です。</a:t>
            </a:r>
            <a:endParaRPr kumimoji="1" lang="ja-JP" altLang="en-US" sz="2800" b="1" dirty="0">
              <a:latin typeface="HGS教科書体" pitchFamily="18" charset="-128"/>
              <a:ea typeface="HGS教科書体" pitchFamily="18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131840" y="654878"/>
            <a:ext cx="5256584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    </a:t>
            </a:r>
            <a:r>
              <a:rPr kumimoji="1" lang="en-US" altLang="ja-JP" sz="2400" b="1" dirty="0" err="1" smtClean="0">
                <a:latin typeface="HGS教科書体" pitchFamily="18" charset="-128"/>
                <a:ea typeface="HGS教科書体" pitchFamily="18" charset="-128"/>
              </a:rPr>
              <a:t>onamaewa</a:t>
            </a: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        </a:t>
            </a:r>
            <a:r>
              <a:rPr kumimoji="1" lang="en-US" altLang="ja-JP" sz="2400" b="1" dirty="0" err="1" smtClean="0">
                <a:latin typeface="HGS教科書体" pitchFamily="18" charset="-128"/>
                <a:ea typeface="HGS教科書体" pitchFamily="18" charset="-128"/>
              </a:rPr>
              <a:t>nanndesuka</a:t>
            </a: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/>
            </a:r>
            <a:b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</a:b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1Q. </a:t>
            </a:r>
            <a:r>
              <a:rPr kumimoji="1" lang="ja-JP" altLang="en-US" sz="2400" b="1" dirty="0" smtClean="0">
                <a:latin typeface="HGS教科書体" pitchFamily="18" charset="-128"/>
                <a:ea typeface="HGS教科書体" pitchFamily="18" charset="-128"/>
              </a:rPr>
              <a:t>おなまえは　なんですか？</a:t>
            </a:r>
            <a:endParaRPr kumimoji="1" lang="ja-JP" altLang="en-US" sz="2400" b="1" dirty="0">
              <a:latin typeface="HGS教科書体" pitchFamily="18" charset="-128"/>
              <a:ea typeface="HGS教科書体" pitchFamily="18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3162037" y="5025643"/>
            <a:ext cx="5616624" cy="913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      Nihon </a:t>
            </a:r>
            <a:r>
              <a:rPr kumimoji="1" lang="en-US" altLang="ja-JP" sz="2400" b="1" dirty="0" err="1" smtClean="0">
                <a:latin typeface="HGS教科書体" pitchFamily="18" charset="-128"/>
                <a:ea typeface="HGS教科書体" pitchFamily="18" charset="-128"/>
              </a:rPr>
              <a:t>kara</a:t>
            </a: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   </a:t>
            </a:r>
            <a:r>
              <a:rPr kumimoji="1" lang="en-US" altLang="ja-JP" sz="2400" b="1" dirty="0" err="1" smtClean="0">
                <a:latin typeface="HGS教科書体" pitchFamily="18" charset="-128"/>
                <a:ea typeface="HGS教科書体" pitchFamily="18" charset="-128"/>
              </a:rPr>
              <a:t>kimashita</a:t>
            </a:r>
            <a:endParaRPr kumimoji="1" lang="en-US" altLang="ja-JP" sz="2400" b="1" dirty="0" smtClean="0">
              <a:latin typeface="HGS教科書体" pitchFamily="18" charset="-128"/>
              <a:ea typeface="HGS教科書体" pitchFamily="18" charset="-128"/>
            </a:endParaRPr>
          </a:p>
          <a:p>
            <a:pPr algn="l"/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2A. </a:t>
            </a:r>
            <a:r>
              <a:rPr kumimoji="1" lang="ja-JP" altLang="en-US" sz="2400" b="1" u="sng" dirty="0" smtClean="0">
                <a:latin typeface="HGS教科書体" pitchFamily="18" charset="-128"/>
                <a:ea typeface="HGS教科書体" pitchFamily="18" charset="-128"/>
              </a:rPr>
              <a:t>日本</a:t>
            </a:r>
            <a:r>
              <a:rPr kumimoji="1" lang="ja-JP" altLang="en-US" sz="2400" b="1" dirty="0" smtClean="0">
                <a:latin typeface="HGS教科書体" pitchFamily="18" charset="-128"/>
                <a:ea typeface="HGS教科書体" pitchFamily="18" charset="-128"/>
              </a:rPr>
              <a:t> から きました。</a:t>
            </a:r>
            <a:endParaRPr kumimoji="1" lang="ja-JP" altLang="en-US" sz="2400" b="1" dirty="0">
              <a:latin typeface="HGS教科書体" pitchFamily="18" charset="-128"/>
              <a:ea typeface="HGS教科書体" pitchFamily="18" charset="-128"/>
            </a:endParaRPr>
          </a:p>
        </p:txBody>
      </p:sp>
      <p:pic>
        <p:nvPicPr>
          <p:cNvPr id="2050" name="Picture 2" descr="香川真司の画像 プリ画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263890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5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131840" y="3501008"/>
            <a:ext cx="5256584" cy="1152127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    </a:t>
            </a:r>
            <a:r>
              <a:rPr kumimoji="1" lang="en-US" altLang="ja-JP" sz="2400" b="1" dirty="0" err="1" smtClean="0">
                <a:latin typeface="HGS教科書体" pitchFamily="18" charset="-128"/>
                <a:ea typeface="HGS教科書体" pitchFamily="18" charset="-128"/>
              </a:rPr>
              <a:t>Dokokara</a:t>
            </a: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     </a:t>
            </a:r>
            <a:r>
              <a:rPr kumimoji="1" lang="en-US" altLang="ja-JP" sz="2400" b="1" dirty="0" err="1" smtClean="0">
                <a:latin typeface="HGS教科書体" pitchFamily="18" charset="-128"/>
                <a:ea typeface="HGS教科書体" pitchFamily="18" charset="-128"/>
              </a:rPr>
              <a:t>kimashitaka</a:t>
            </a: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/>
            </a:r>
            <a:b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</a:b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2Q. </a:t>
            </a:r>
            <a:r>
              <a:rPr kumimoji="1" lang="ja-JP" altLang="en-US" sz="2400" b="1" dirty="0" smtClean="0">
                <a:latin typeface="HGS教科書体" pitchFamily="18" charset="-128"/>
                <a:ea typeface="HGS教科書体" pitchFamily="18" charset="-128"/>
              </a:rPr>
              <a:t>どこから　きましたか？</a:t>
            </a:r>
            <a:endParaRPr kumimoji="1" lang="ja-JP" altLang="en-US" sz="2400" b="1" dirty="0">
              <a:latin typeface="HGS教科書体" pitchFamily="18" charset="-128"/>
              <a:ea typeface="HGS教科書体" pitchFamily="18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156882" y="2035277"/>
            <a:ext cx="5807605" cy="91365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kumimoji="1" lang="en-US" altLang="ja-JP" sz="2800" b="1" dirty="0" smtClean="0">
                <a:latin typeface="HGS教科書体" pitchFamily="18" charset="-128"/>
                <a:ea typeface="HGS教科書体" pitchFamily="18" charset="-128"/>
              </a:rPr>
              <a:t>    </a:t>
            </a:r>
            <a:r>
              <a:rPr kumimoji="1" lang="ja-JP" altLang="en-US" sz="2800" b="1" dirty="0">
                <a:latin typeface="HGS教科書体" pitchFamily="18" charset="-128"/>
                <a:ea typeface="HGS教科書体" pitchFamily="18" charset="-128"/>
              </a:rPr>
              <a:t> </a:t>
            </a:r>
            <a:r>
              <a:rPr kumimoji="1" lang="en-US" altLang="ja-JP" sz="2800" b="1" dirty="0" err="1" smtClean="0">
                <a:latin typeface="HGS教科書体" pitchFamily="18" charset="-128"/>
                <a:ea typeface="HGS教科書体" pitchFamily="18" charset="-128"/>
              </a:rPr>
              <a:t>Bokuwa</a:t>
            </a:r>
            <a:r>
              <a:rPr kumimoji="1" lang="en-US" altLang="ja-JP" sz="2800" b="1" dirty="0" smtClean="0">
                <a:latin typeface="HGS教科書体" pitchFamily="18" charset="-128"/>
                <a:ea typeface="HGS教科書体" pitchFamily="18" charset="-128"/>
              </a:rPr>
              <a:t>  </a:t>
            </a:r>
            <a:r>
              <a:rPr kumimoji="1" lang="en-US" altLang="ja-JP" sz="2800" b="1" dirty="0" err="1" smtClean="0">
                <a:latin typeface="HGS教科書体" pitchFamily="18" charset="-128"/>
                <a:ea typeface="HGS教科書体" pitchFamily="18" charset="-128"/>
              </a:rPr>
              <a:t>shiiru</a:t>
            </a:r>
            <a:r>
              <a:rPr kumimoji="1" lang="en-US" altLang="ja-JP" sz="2800" b="1" dirty="0" smtClean="0">
                <a:latin typeface="HGS教科書体" pitchFamily="18" charset="-128"/>
                <a:ea typeface="HGS教科書体" pitchFamily="18" charset="-128"/>
              </a:rPr>
              <a:t> </a:t>
            </a:r>
            <a:r>
              <a:rPr kumimoji="1" lang="en-US" altLang="ja-JP" sz="2800" b="1" dirty="0" err="1" smtClean="0">
                <a:latin typeface="HGS教科書体" pitchFamily="18" charset="-128"/>
                <a:ea typeface="HGS教科書体" pitchFamily="18" charset="-128"/>
              </a:rPr>
              <a:t>desu</a:t>
            </a:r>
            <a:endParaRPr kumimoji="1" lang="en-US" altLang="ja-JP" sz="2800" b="1" dirty="0" smtClean="0">
              <a:latin typeface="HGS教科書体" pitchFamily="18" charset="-128"/>
              <a:ea typeface="HGS教科書体" pitchFamily="18" charset="-128"/>
            </a:endParaRPr>
          </a:p>
          <a:p>
            <a:pPr algn="l"/>
            <a:r>
              <a:rPr kumimoji="1" lang="en-US" altLang="ja-JP" sz="2800" b="1" dirty="0" smtClean="0">
                <a:latin typeface="HGS教科書体" pitchFamily="18" charset="-128"/>
                <a:ea typeface="HGS教科書体" pitchFamily="18" charset="-128"/>
              </a:rPr>
              <a:t>1A. </a:t>
            </a:r>
            <a:r>
              <a:rPr kumimoji="1" lang="ja-JP" altLang="en-US" sz="2800" b="1" dirty="0">
                <a:latin typeface="HGS教科書体" pitchFamily="18" charset="-128"/>
                <a:ea typeface="HGS教科書体" pitchFamily="18" charset="-128"/>
              </a:rPr>
              <a:t>ぼく</a:t>
            </a:r>
            <a:r>
              <a:rPr kumimoji="1" lang="ja-JP" altLang="en-US" sz="2800" b="1" dirty="0" smtClean="0">
                <a:latin typeface="HGS教科書体" pitchFamily="18" charset="-128"/>
                <a:ea typeface="HGS教科書体" pitchFamily="18" charset="-128"/>
              </a:rPr>
              <a:t>は </a:t>
            </a:r>
            <a:r>
              <a:rPr kumimoji="1" lang="ja-JP" altLang="en-US" sz="2800" b="1" u="sng" dirty="0" smtClean="0">
                <a:latin typeface="HGS教科書体" pitchFamily="18" charset="-128"/>
                <a:ea typeface="HGS教科書体" pitchFamily="18" charset="-128"/>
              </a:rPr>
              <a:t>シール</a:t>
            </a:r>
            <a:r>
              <a:rPr kumimoji="1" lang="ja-JP" altLang="en-US" sz="2800" b="1" dirty="0" smtClean="0">
                <a:latin typeface="HGS教科書体" pitchFamily="18" charset="-128"/>
                <a:ea typeface="HGS教科書体" pitchFamily="18" charset="-128"/>
              </a:rPr>
              <a:t>です。</a:t>
            </a:r>
            <a:endParaRPr kumimoji="1" lang="ja-JP" altLang="en-US" sz="2800" b="1" dirty="0">
              <a:latin typeface="HGS教科書体" pitchFamily="18" charset="-128"/>
              <a:ea typeface="HGS教科書体" pitchFamily="18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131840" y="654878"/>
            <a:ext cx="5256584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    </a:t>
            </a:r>
            <a:r>
              <a:rPr kumimoji="1" lang="en-US" altLang="ja-JP" sz="2400" b="1" dirty="0" err="1" smtClean="0">
                <a:latin typeface="HGS教科書体" pitchFamily="18" charset="-128"/>
                <a:ea typeface="HGS教科書体" pitchFamily="18" charset="-128"/>
              </a:rPr>
              <a:t>onamaewa</a:t>
            </a: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        </a:t>
            </a:r>
            <a:r>
              <a:rPr kumimoji="1" lang="en-US" altLang="ja-JP" sz="2400" b="1" dirty="0" err="1" smtClean="0">
                <a:latin typeface="HGS教科書体" pitchFamily="18" charset="-128"/>
                <a:ea typeface="HGS教科書体" pitchFamily="18" charset="-128"/>
              </a:rPr>
              <a:t>nanndesuka</a:t>
            </a: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/>
            </a:r>
            <a:b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</a:b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1Q. </a:t>
            </a:r>
            <a:r>
              <a:rPr kumimoji="1" lang="ja-JP" altLang="en-US" sz="2400" b="1" dirty="0" smtClean="0">
                <a:latin typeface="HGS教科書体" pitchFamily="18" charset="-128"/>
                <a:ea typeface="HGS教科書体" pitchFamily="18" charset="-128"/>
              </a:rPr>
              <a:t>おなまえは　なんですか？</a:t>
            </a:r>
            <a:endParaRPr kumimoji="1" lang="ja-JP" altLang="en-US" sz="2400" b="1" dirty="0">
              <a:latin typeface="HGS教科書体" pitchFamily="18" charset="-128"/>
              <a:ea typeface="HGS教科書体" pitchFamily="18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3162037" y="5025643"/>
            <a:ext cx="5616624" cy="913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     </a:t>
            </a:r>
            <a:r>
              <a:rPr kumimoji="1" lang="en-US" altLang="ja-JP" sz="2400" b="1" dirty="0" err="1" smtClean="0">
                <a:latin typeface="HGS教科書体" pitchFamily="18" charset="-128"/>
                <a:ea typeface="HGS教科書体" pitchFamily="18" charset="-128"/>
              </a:rPr>
              <a:t>Ingurando</a:t>
            </a: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 </a:t>
            </a:r>
            <a:r>
              <a:rPr kumimoji="1" lang="en-US" altLang="ja-JP" sz="2400" b="1" dirty="0" err="1" smtClean="0">
                <a:latin typeface="HGS教科書体" pitchFamily="18" charset="-128"/>
                <a:ea typeface="HGS教科書体" pitchFamily="18" charset="-128"/>
              </a:rPr>
              <a:t>kara</a:t>
            </a:r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   </a:t>
            </a:r>
            <a:r>
              <a:rPr kumimoji="1" lang="en-US" altLang="ja-JP" sz="2400" b="1" dirty="0" err="1" smtClean="0">
                <a:latin typeface="HGS教科書体" pitchFamily="18" charset="-128"/>
                <a:ea typeface="HGS教科書体" pitchFamily="18" charset="-128"/>
              </a:rPr>
              <a:t>kimashita</a:t>
            </a:r>
            <a:endParaRPr kumimoji="1" lang="en-US" altLang="ja-JP" sz="2400" b="1" dirty="0" smtClean="0">
              <a:latin typeface="HGS教科書体" pitchFamily="18" charset="-128"/>
              <a:ea typeface="HGS教科書体" pitchFamily="18" charset="-128"/>
            </a:endParaRPr>
          </a:p>
          <a:p>
            <a:pPr algn="l"/>
            <a:r>
              <a:rPr kumimoji="1" lang="en-US" altLang="ja-JP" sz="2400" b="1" dirty="0" smtClean="0">
                <a:latin typeface="HGS教科書体" pitchFamily="18" charset="-128"/>
                <a:ea typeface="HGS教科書体" pitchFamily="18" charset="-128"/>
              </a:rPr>
              <a:t>2A. </a:t>
            </a:r>
            <a:r>
              <a:rPr kumimoji="1" lang="ja-JP" altLang="en-US" sz="2400" b="1" u="sng" dirty="0" smtClean="0">
                <a:latin typeface="HGS教科書体" pitchFamily="18" charset="-128"/>
                <a:ea typeface="HGS教科書体" pitchFamily="18" charset="-128"/>
              </a:rPr>
              <a:t>イングランド</a:t>
            </a:r>
            <a:r>
              <a:rPr kumimoji="1" lang="ja-JP" altLang="en-US" sz="2400" b="1" dirty="0" smtClean="0">
                <a:latin typeface="HGS教科書体" pitchFamily="18" charset="-128"/>
                <a:ea typeface="HGS教科書体" pitchFamily="18" charset="-128"/>
              </a:rPr>
              <a:t> から きました。</a:t>
            </a:r>
            <a:endParaRPr kumimoji="1" lang="ja-JP" altLang="en-US" sz="2400" b="1" dirty="0">
              <a:latin typeface="HGS教科書体" pitchFamily="18" charset="-128"/>
              <a:ea typeface="HGS教科書体" pitchFamily="18" charset="-128"/>
            </a:endParaRPr>
          </a:p>
        </p:txBody>
      </p:sp>
      <p:pic>
        <p:nvPicPr>
          <p:cNvPr id="4100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5" y="871755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2" y="2915707"/>
            <a:ext cx="2095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755576" y="908720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        </a:t>
            </a:r>
          </a:p>
          <a:p>
            <a:r>
              <a:rPr lang="en-US" altLang="ja-JP" sz="2800" b="1" dirty="0" smtClean="0"/>
              <a:t>1:  male </a:t>
            </a:r>
            <a:r>
              <a:rPr lang="ja-JP" altLang="en-US" sz="2800" b="1" dirty="0" smtClean="0"/>
              <a:t>　→　ぼくは</a:t>
            </a:r>
            <a:r>
              <a:rPr lang="en-US" altLang="ja-JP" sz="2800" b="1" dirty="0" smtClean="0"/>
              <a:t> (                           )</a:t>
            </a:r>
            <a:r>
              <a:rPr lang="ja-JP" altLang="en-US" sz="2800" b="1" dirty="0" smtClean="0"/>
              <a:t>です。</a:t>
            </a:r>
            <a:endParaRPr lang="en-US" altLang="ja-JP" sz="2800" b="1" dirty="0" smtClean="0"/>
          </a:p>
          <a:p>
            <a:r>
              <a:rPr lang="ja-JP" altLang="en-US" sz="2800" b="1" dirty="0" smtClean="0"/>
              <a:t>　　</a:t>
            </a:r>
            <a:endParaRPr lang="en-US" altLang="ja-JP" sz="2800" b="1" dirty="0" smtClean="0"/>
          </a:p>
          <a:p>
            <a:r>
              <a:rPr lang="ja-JP" altLang="en-US" sz="2800" b="1" dirty="0"/>
              <a:t>　</a:t>
            </a:r>
            <a:r>
              <a:rPr lang="ja-JP" altLang="en-US" sz="2800" b="1" dirty="0" smtClean="0"/>
              <a:t>　</a:t>
            </a:r>
            <a:r>
              <a:rPr lang="en-US" altLang="ja-JP" sz="2800" b="1" dirty="0" smtClean="0"/>
              <a:t>female </a:t>
            </a:r>
            <a:r>
              <a:rPr lang="ja-JP" altLang="en-US" sz="2800" b="1" dirty="0" smtClean="0"/>
              <a:t>→　わたしは</a:t>
            </a:r>
            <a:r>
              <a:rPr lang="en-US" altLang="ja-JP" sz="2800" b="1" dirty="0"/>
              <a:t>(                           </a:t>
            </a:r>
            <a:r>
              <a:rPr lang="en-US" altLang="ja-JP" sz="2800" b="1" dirty="0" smtClean="0"/>
              <a:t>)</a:t>
            </a:r>
            <a:r>
              <a:rPr lang="ja-JP" altLang="en-US" sz="2800" b="1" dirty="0" smtClean="0"/>
              <a:t>です。</a:t>
            </a:r>
            <a:endParaRPr lang="en-US" altLang="ja-JP" sz="2800" b="1" dirty="0" smtClean="0"/>
          </a:p>
          <a:p>
            <a:endParaRPr lang="en-US" altLang="ja-JP" sz="2800" b="1" dirty="0" smtClean="0"/>
          </a:p>
          <a:p>
            <a:endParaRPr lang="en-US" altLang="ja-JP" sz="2800" b="1" dirty="0"/>
          </a:p>
          <a:p>
            <a:r>
              <a:rPr lang="en-US" altLang="ja-JP" sz="2800" b="1" dirty="0" smtClean="0"/>
              <a:t>2:</a:t>
            </a:r>
            <a:r>
              <a:rPr lang="ja-JP" altLang="en-US" sz="2800" b="1" dirty="0" smtClean="0"/>
              <a:t>　</a:t>
            </a:r>
            <a:r>
              <a:rPr lang="en-US" altLang="ja-JP" sz="2800" b="1" dirty="0"/>
              <a:t> (                           </a:t>
            </a:r>
            <a:r>
              <a:rPr lang="en-US" altLang="ja-JP" sz="2800" b="1" dirty="0" smtClean="0"/>
              <a:t>)</a:t>
            </a:r>
            <a:r>
              <a:rPr lang="ja-JP" altLang="en-US" sz="2800" b="1" dirty="0" smtClean="0"/>
              <a:t>からきました。</a:t>
            </a:r>
            <a:endParaRPr lang="en-AU" altLang="ja-JP" sz="2800" dirty="0" smtClean="0"/>
          </a:p>
          <a:p>
            <a:r>
              <a:rPr lang="en-AU" altLang="ja-JP" sz="2800" dirty="0" smtClean="0"/>
              <a:t>        </a:t>
            </a:r>
          </a:p>
          <a:p>
            <a:r>
              <a:rPr lang="ja-JP" altLang="en-US" sz="2800" dirty="0" smtClean="0"/>
              <a:t>　　</a:t>
            </a:r>
            <a:r>
              <a:rPr lang="en-AU" altLang="ja-JP" sz="2800" dirty="0" smtClean="0"/>
              <a:t> </a:t>
            </a:r>
            <a:r>
              <a:rPr lang="en-US" altLang="ja-JP" sz="2800" b="1" dirty="0"/>
              <a:t>(                           </a:t>
            </a:r>
            <a:r>
              <a:rPr lang="en-US" altLang="ja-JP" sz="2800" b="1" dirty="0" smtClean="0"/>
              <a:t>)</a:t>
            </a:r>
            <a:r>
              <a:rPr lang="ja-JP" altLang="en-US" sz="2800" b="1" dirty="0" smtClean="0"/>
              <a:t>じんです。</a:t>
            </a:r>
            <a:endParaRPr lang="en-AU" altLang="ja-JP" sz="2800" dirty="0" smtClean="0"/>
          </a:p>
          <a:p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39616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009655" cy="391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619672" y="4293096"/>
            <a:ext cx="6120680" cy="2034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icrosoft Yi Baiti"/>
              </a:rPr>
              <a:t>オーストラリア</a:t>
            </a:r>
          </a:p>
          <a:p>
            <a:pPr algn="ctr" rtl="0"/>
            <a:r>
              <a:rPr lang="en-US" altLang="ja-JP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itchFamily="34" charset="0"/>
                <a:ea typeface="Microsoft Yi Baiti"/>
                <a:cs typeface="Arial" pitchFamily="34" charset="0"/>
              </a:rPr>
              <a:t>Oosutoraria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Microsoft Yi Bait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altLang="ja-JP" dirty="0" err="1"/>
              <a:t>dokonokuni</a:t>
            </a:r>
            <a:r>
              <a:rPr lang="en-AU" altLang="ja-JP" dirty="0"/>
              <a:t> </a:t>
            </a:r>
            <a:br>
              <a:rPr lang="en-AU" altLang="ja-JP" dirty="0"/>
            </a:br>
            <a:r>
              <a:rPr lang="ja-JP" altLang="en-US" dirty="0"/>
              <a:t>どこのくに？</a:t>
            </a:r>
            <a:endParaRPr lang="en-AU" dirty="0"/>
          </a:p>
        </p:txBody>
      </p:sp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28384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868" y="2346199"/>
            <a:ext cx="4176464" cy="283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5970"/>
            <a:ext cx="6074792" cy="399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691681" y="4437112"/>
            <a:ext cx="6048672" cy="20588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icrosoft Yi Baiti"/>
              </a:rPr>
              <a:t>ニュージーランド</a:t>
            </a:r>
          </a:p>
          <a:p>
            <a:pPr algn="ctr" rtl="0"/>
            <a:r>
              <a:rPr lang="en-US" altLang="ja-JP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itchFamily="34" charset="0"/>
                <a:ea typeface="Microsoft Yi Baiti"/>
                <a:cs typeface="Arial" pitchFamily="34" charset="0"/>
              </a:rPr>
              <a:t> </a:t>
            </a:r>
            <a:r>
              <a:rPr lang="en-US" altLang="ja-JP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itchFamily="34" charset="0"/>
                <a:ea typeface="Microsoft Yi Baiti"/>
                <a:cs typeface="Arial" pitchFamily="34" charset="0"/>
              </a:rPr>
              <a:t>Nyuujiirando</a:t>
            </a:r>
            <a:r>
              <a:rPr lang="ja-JP" altLang="en-US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icrosoft Yi Baiti"/>
              </a:rPr>
              <a:t>　</a:t>
            </a:r>
            <a:endParaRPr lang="en-A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Microsoft Yi Baiti"/>
              <a:ea typeface="Microsoft Yi Bai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altLang="ja-JP" dirty="0" err="1"/>
              <a:t>dokonokuni</a:t>
            </a:r>
            <a:r>
              <a:rPr lang="en-AU" altLang="ja-JP" dirty="0"/>
              <a:t> </a:t>
            </a:r>
            <a:br>
              <a:rPr lang="en-AU" altLang="ja-JP" dirty="0"/>
            </a:br>
            <a:r>
              <a:rPr lang="ja-JP" altLang="en-US" dirty="0"/>
              <a:t>どこのくに？</a:t>
            </a:r>
            <a:endParaRPr lang="en-AU" dirty="0"/>
          </a:p>
        </p:txBody>
      </p:sp>
      <p:pic>
        <p:nvPicPr>
          <p:cNvPr id="18436" name="Picture 4" descr="http://msp.c.yimg.jp/image?q=tbn:ANd9GcRROf96pfbugV8OY3azdNM0I0n-mJrRl-CsDGfdnZGXozSKhFLSMRv-nopX:http://tagawa0103.up.seesaa.net/image/DSC_162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16835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504056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862389" cy="383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843808" y="4365104"/>
            <a:ext cx="3441799" cy="1993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ja-JP" altLang="en-US" sz="9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Microsoft Yi Baiti"/>
              </a:rPr>
              <a:t>にほん</a:t>
            </a:r>
          </a:p>
          <a:p>
            <a:pPr algn="ctr" rtl="0"/>
            <a:r>
              <a:rPr lang="en-AU" sz="9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itchFamily="34" charset="0"/>
                <a:ea typeface="Microsoft Yi Baiti"/>
                <a:cs typeface="Arial" pitchFamily="34" charset="0"/>
              </a:rPr>
              <a:t>Nihon</a:t>
            </a:r>
            <a:endParaRPr lang="en-AU" sz="9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itchFamily="34" charset="0"/>
              <a:ea typeface="Microsoft Yi Bait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altLang="ja-JP" dirty="0" err="1"/>
              <a:t>dokonokuni</a:t>
            </a:r>
            <a:r>
              <a:rPr lang="en-AU" altLang="ja-JP" dirty="0"/>
              <a:t> </a:t>
            </a:r>
            <a:br>
              <a:rPr lang="en-AU" altLang="ja-JP" dirty="0"/>
            </a:br>
            <a:r>
              <a:rPr lang="ja-JP" altLang="en-US" dirty="0"/>
              <a:t>どこのくに？</a:t>
            </a:r>
            <a:endParaRPr lang="en-AU" dirty="0"/>
          </a:p>
        </p:txBody>
      </p: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58343"/>
            <a:ext cx="38100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rd.yahoo.co.jp/o/image/SIG=11rq59dnt/EXP=1369370313;_ylc=X3IDMgRmc3QDMARpZHgDMARvaWQDQU5kOUdjU2tPdTlTcjRCVXNZZFBacDlkckVadHZyZDhDNlN1V2RtTHNLVkFEN0RxZUFSNmJldTBRS3EyS0EEcAM1TGl0NVp1OTQ0Q0E1WWFaNTV5ZgRwb3MDOTQEc2VjA3NodwRzbGsDcmk-/*-http%3A/www.avis.ne.jp/~nihao/902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99581"/>
            <a:ext cx="30480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スリップストリーム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スリップストリーム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293</Words>
  <Application>Microsoft Office PowerPoint</Application>
  <PresentationFormat>On-screen Show (4:3)</PresentationFormat>
  <Paragraphs>105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HGｺﾞｼｯｸM</vt:lpstr>
      <vt:lpstr>HGS教科書体</vt:lpstr>
      <vt:lpstr>ＭＳ Ｐゴシック</vt:lpstr>
      <vt:lpstr>Arial</vt:lpstr>
      <vt:lpstr>Calibri</vt:lpstr>
      <vt:lpstr>Georgia</vt:lpstr>
      <vt:lpstr>Microsoft Yi Baiti</vt:lpstr>
      <vt:lpstr>Trebuchet MS</vt:lpstr>
      <vt:lpstr>Office Theme</vt:lpstr>
      <vt:lpstr>スリップストリーム</vt:lpstr>
      <vt:lpstr> くに 国 country  </vt:lpstr>
      <vt:lpstr>PowerPoint Presentation</vt:lpstr>
      <vt:lpstr>dokonokuni  どこのくに？</vt:lpstr>
      <vt:lpstr>PowerPoint Presentation</vt:lpstr>
      <vt:lpstr>dokonokuni  どこのくに？</vt:lpstr>
      <vt:lpstr>PowerPoint Presentation</vt:lpstr>
      <vt:lpstr>dokonokuni  どこのくに？</vt:lpstr>
      <vt:lpstr>PowerPoint Presentation</vt:lpstr>
      <vt:lpstr>dokonokuni  どこのくに？</vt:lpstr>
      <vt:lpstr>PowerPoint Presentation</vt:lpstr>
      <vt:lpstr>dokonokuni  どこのくに？</vt:lpstr>
      <vt:lpstr>PowerPoint Presentation</vt:lpstr>
      <vt:lpstr>dokonokuni  どこのくに？</vt:lpstr>
      <vt:lpstr>PowerPoint Presentation</vt:lpstr>
      <vt:lpstr>dokonokuni  どこのくに？</vt:lpstr>
      <vt:lpstr>PowerPoint Presentation</vt:lpstr>
      <vt:lpstr>dokonokuni  どこのくに？</vt:lpstr>
      <vt:lpstr>PowerPoint Presentation</vt:lpstr>
      <vt:lpstr>dokonokuni  どこのくに？</vt:lpstr>
      <vt:lpstr>PowerPoint Presentation</vt:lpstr>
      <vt:lpstr>dokonokuni  どこのくに？</vt:lpstr>
      <vt:lpstr>PowerPoint Presentation</vt:lpstr>
      <vt:lpstr>dokonokuni  どこのくに？</vt:lpstr>
      <vt:lpstr>PowerPoint Presentation</vt:lpstr>
      <vt:lpstr>dokonokuni  どこのくに？</vt:lpstr>
      <vt:lpstr>PowerPoint Presentation</vt:lpstr>
      <vt:lpstr>dokonokuni  どこのくに？</vt:lpstr>
      <vt:lpstr>PowerPoint Presentation</vt:lpstr>
      <vt:lpstr>dokonokuni  どこのくに？</vt:lpstr>
      <vt:lpstr>PowerPoint Presentation</vt:lpstr>
      <vt:lpstr>dokonokuni  どこのくに？</vt:lpstr>
      <vt:lpstr>PowerPoint Presentation</vt:lpstr>
      <vt:lpstr>PowerPoint Presentation</vt:lpstr>
      <vt:lpstr>PowerPoint Presentation</vt:lpstr>
      <vt:lpstr>    Dokokara     kimashitaka 2Q. どこから　きましたか？</vt:lpstr>
      <vt:lpstr>    Dokokara     kimashitaka 2Q. どこから　きましたか？</vt:lpstr>
      <vt:lpstr>    Dokokara     kimashitaka 2Q. どこから　きましたか？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billinge</dc:creator>
  <cp:lastModifiedBy>billinge</cp:lastModifiedBy>
  <cp:revision>46</cp:revision>
  <dcterms:created xsi:type="dcterms:W3CDTF">2011-08-02T05:10:59Z</dcterms:created>
  <dcterms:modified xsi:type="dcterms:W3CDTF">2013-08-29T03:13:47Z</dcterms:modified>
</cp:coreProperties>
</file>