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8" r:id="rId3"/>
    <p:sldId id="267" r:id="rId4"/>
    <p:sldId id="273" r:id="rId5"/>
    <p:sldId id="268" r:id="rId6"/>
    <p:sldId id="274" r:id="rId7"/>
    <p:sldId id="269" r:id="rId8"/>
    <p:sldId id="275" r:id="rId9"/>
    <p:sldId id="270" r:id="rId10"/>
    <p:sldId id="276" r:id="rId11"/>
    <p:sldId id="271" r:id="rId12"/>
    <p:sldId id="277" r:id="rId13"/>
    <p:sldId id="284" r:id="rId14"/>
    <p:sldId id="287" r:id="rId15"/>
    <p:sldId id="283" r:id="rId16"/>
    <p:sldId id="288" r:id="rId17"/>
    <p:sldId id="282" r:id="rId18"/>
    <p:sldId id="289" r:id="rId19"/>
    <p:sldId id="281" r:id="rId20"/>
    <p:sldId id="290" r:id="rId21"/>
    <p:sldId id="279" r:id="rId22"/>
    <p:sldId id="291" r:id="rId23"/>
    <p:sldId id="292" r:id="rId24"/>
    <p:sldId id="293" r:id="rId25"/>
    <p:sldId id="294" r:id="rId26"/>
    <p:sldId id="295" r:id="rId27"/>
    <p:sldId id="256" r:id="rId28"/>
    <p:sldId id="301" r:id="rId29"/>
    <p:sldId id="257" r:id="rId30"/>
    <p:sldId id="266" r:id="rId31"/>
    <p:sldId id="265" r:id="rId32"/>
    <p:sldId id="264" r:id="rId33"/>
    <p:sldId id="260" r:id="rId34"/>
    <p:sldId id="261" r:id="rId35"/>
    <p:sldId id="262" r:id="rId36"/>
    <p:sldId id="263" r:id="rId37"/>
    <p:sldId id="259" r:id="rId38"/>
  </p:sldIdLst>
  <p:sldSz cx="9144000" cy="6858000" type="screen4x3"/>
  <p:notesSz cx="6858000" cy="9144000"/>
  <p:custDataLst>
    <p:tags r:id="rId39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66FF66"/>
    <a:srgbClr val="FF3399"/>
    <a:srgbClr val="FF6600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F1D5-3937-4429-966D-2643551D48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9460-90F9-462E-8594-A3F9E70C97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F432-4BBF-469E-AF99-5D8E5BF2C2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0CAF-A590-41BD-897E-1293E23BDF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2C0D-C0A0-4A12-9835-77FE949632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86CE-916F-4312-9DC3-BC0E36DE0D5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AE0A-FAFA-4BFC-A68E-75DB54F4C5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8575-4322-4794-A11B-6DD570D71B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5A71-81DB-49E1-9429-D11681BE31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4E01-DAD2-4C97-9F25-A401BF3A1B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6808-8607-4B00-BF41-DB68178DAD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9448B3-16F5-4A56-86F3-8501DA5F29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Year%209%20Japanese/Yr%209%20Unit%201%20-%20Me,%20Myself%20and%20I/Yr%209%20Unit%201%20-%20Youtube/doko%20kara....fl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panda&amp;source=images&amp;cd=&amp;cad=rja&amp;docid=K84uVJ3FG7mC5M&amp;tbnid=5xQII2o27hZqFM:&amp;ved=0CAUQjRw&amp;url=http://dragonexperience.com/Routes.asp?RouteID=33&amp;Rtitle=Panda%20EXPERIENCE&amp;ei=sGgxUeeBE_DtmAW10YDYDw&amp;psig=AFQjCNFtEoEj6Rmz6j7Z3BoADsh_dp8NIw&amp;ust=1362278952231317" TargetMode="External"/><Relationship Id="rId13" Type="http://schemas.openxmlformats.org/officeDocument/2006/relationships/image" Target="../media/image22.jpeg"/><Relationship Id="rId18" Type="http://schemas.openxmlformats.org/officeDocument/2006/relationships/hyperlink" Target="http://www.google.com.au/url?sa=i&amp;rct=j&amp;q=sushi&amp;source=images&amp;cd=&amp;cad=rja&amp;docid=SjO8I8LMNH4BoM&amp;tbnid=K2MMXpLjJkiSlM:&amp;ved=0CAUQjRw&amp;url=http://thetased.wordpress.com/2010/09/25/sushi-article/&amp;ei=Cb4xUYnlGaTymAWe-IGwBg&amp;psig=AFQjCNGnIQLSB4H8n_FCGMnYH3_BK8pGyw&amp;ust=1362300791923763" TargetMode="External"/><Relationship Id="rId3" Type="http://schemas.openxmlformats.org/officeDocument/2006/relationships/image" Target="../media/image17.jpeg"/><Relationship Id="rId21" Type="http://schemas.openxmlformats.org/officeDocument/2006/relationships/image" Target="../media/image26.jpeg"/><Relationship Id="rId7" Type="http://schemas.openxmlformats.org/officeDocument/2006/relationships/image" Target="../media/image19.jpeg"/><Relationship Id="rId12" Type="http://schemas.openxmlformats.org/officeDocument/2006/relationships/hyperlink" Target="http://www.google.com.au/url?sa=i&amp;rct=j&amp;q=eiffel+tower&amp;source=images&amp;cd=&amp;cad=rja&amp;docid=v03PATSSvJP5TM&amp;tbnid=E45Le2Pkk_mp6M:&amp;ved=0CAUQjRw&amp;url=http://www.historylines.net/history/french/eiffeltower.html&amp;ei=EmsxUamBNOygmQWkwoHYCg&amp;psig=AFQjCNGKAeVBwtELhZOV-q4hOzv6Hr_A5A&amp;ust=1362279553464609" TargetMode="External"/><Relationship Id="rId17" Type="http://schemas.openxmlformats.org/officeDocument/2006/relationships/image" Target="../media/image24.png"/><Relationship Id="rId25" Type="http://schemas.openxmlformats.org/officeDocument/2006/relationships/image" Target="../media/image28.jpeg"/><Relationship Id="rId2" Type="http://schemas.openxmlformats.org/officeDocument/2006/relationships/hyperlink" Target="http://www.google.com.au/url?sa=i&amp;rct=j&amp;q=canadian+maple+syrup&amp;source=images&amp;cd=&amp;cad=rja&amp;docid=ni6HD3UWYrsPjM&amp;tbnid=B8paeEhlZwtz3M:&amp;ved=&amp;url=http://cakefella.blogspot.com/2012_09_01_archive.html&amp;ei=YWoxUdC3FML0mAXyigE&amp;psig=AFQjCNHSKe6RfJu4fyPLuBAgLb3CCT0jWA&amp;ust=1362279393610677" TargetMode="External"/><Relationship Id="rId16" Type="http://schemas.openxmlformats.org/officeDocument/2006/relationships/hyperlink" Target="http://www.google.com.au/url?sa=i&amp;rct=j&amp;q=mcdonalds&amp;source=images&amp;cd=&amp;cad=rja&amp;docid=hJnhUsi5uvQWhM&amp;tbnid=MQ0YJtCinytnoM:&amp;ved=0CAUQjRw&amp;url=http://en.wikipedia.org/wiki/McDonald's&amp;ei=tr0xUZalGePnmAXX0IHwCA&amp;psig=AFQjCNFArW4leb9dLBCR02iNOPJXvOFsqQ&amp;ust=1362300712424331" TargetMode="External"/><Relationship Id="rId20" Type="http://schemas.openxmlformats.org/officeDocument/2006/relationships/hyperlink" Target="http://www.google.com.au/url?sa=i&amp;rct=j&amp;q=german+shephard&amp;source=images&amp;cd=&amp;cad=rja&amp;docid=OdTJ0b3A_mGypM&amp;tbnid=JeewMi0bR5b-WM:&amp;ved=0CAUQjRw&amp;url=http://commons.wikipedia.org/wiki/File:20110425_German_Shepherd_Dog_8505.jpg&amp;ei=kL4xUf3VEuPHmAX6oIDoDg&amp;psig=AFQjCNHHGpGsirSYHpyngPKegb1JHvnYqA&amp;ust=1362300938003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new+zealand+kiwi&amp;source=images&amp;cd=&amp;cad=rja&amp;docid=4azymUo4UD0IMM&amp;tbnid=FkIB1jx-E5s5cM:&amp;ved=0CAUQjRw&amp;url=http://blog.wickedcampers.co.nz/tag/kiwi&amp;ei=p2kxUaG_ManRmAX_z4GABQ&amp;psig=AFQjCNFtx_ol8XuU495atVULeEEClY_rkA&amp;ust=1362279179091360" TargetMode="External"/><Relationship Id="rId11" Type="http://schemas.openxmlformats.org/officeDocument/2006/relationships/image" Target="../media/image21.jpeg"/><Relationship Id="rId24" Type="http://schemas.openxmlformats.org/officeDocument/2006/relationships/hyperlink" Target="http://www.google.com.au/url?sa=i&amp;rct=j&amp;q=pope&amp;source=images&amp;cd=&amp;cad=rja&amp;docid=IlSHF-bxblos6M&amp;tbnid=Pdis92cUNtzB5M:&amp;ved=0CAUQjRw&amp;url=http://www.ekimeeza.com/2013/02/11/pope-benedict-xvi-to-resign-on-feb-28-2013/&amp;ei=a78xUbXdL-KJmQXps4HgCQ&amp;psig=AFQjCNE0uhy8EeqzqiSPsIzZSTdpPneoYw&amp;ust=1362301068441283" TargetMode="External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10" Type="http://schemas.openxmlformats.org/officeDocument/2006/relationships/hyperlink" Target="http://www.google.com.au/url?sa=i&amp;rct=j&amp;q=thai+green+curry&amp;source=images&amp;cd=&amp;cad=rja&amp;docid=tWcmsnyIRDGqbM&amp;tbnid=sJ3QMOAK565mCM:&amp;ved=0CAUQjRw&amp;url=http://www.baansabaijai.com.au/green-curry/green-curry-4/&amp;ei=EWgxUa_BGe7OmAWPloCoCQ&amp;psig=AFQjCNFnw6jKg_CIZIPfBl0CuEI8U3o9Rw&amp;ust=1362278751337534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://www.google.com.au/url?sa=i&amp;rct=j&amp;q=bali&amp;source=images&amp;cd=&amp;cad=rja&amp;docid=1H-FS-37g-k-JM&amp;tbnid=cQJ8754o-61paM:&amp;ved=0CAUQjRw&amp;url=http://baliessence.com/&amp;ei=Om0xUb_mHcbAmQX4kYFw&amp;psig=AFQjCNEU2fsPX-aHaWZZo1cpYRWLG0wJkg&amp;ust=1362280108401881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www.milo.com.au/products/milo/" TargetMode="External"/><Relationship Id="rId22" Type="http://schemas.openxmlformats.org/officeDocument/2006/relationships/hyperlink" Target="http://www.google.com.au/url?sa=i&amp;rct=j&amp;q=queen&amp;source=images&amp;cd=&amp;cad=rja&amp;docid=CQ6tkU5yNSTeyM&amp;tbnid=vjJUABmmvShPvM:&amp;ved=0CAUQjRw&amp;url=http://www.michaelyon-online.com/a-message-from-the-queen.htm&amp;ei=y74xUa-FO-vtmAXNloCQBA&amp;psig=AFQjCNE5wcHZuGdsmYe7DKULmKd5KwIxHw&amp;ust=136230099783009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723644" y="227687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Doko</a:t>
            </a:r>
            <a:r>
              <a:rPr lang="en-A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AU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kara</a:t>
            </a:r>
            <a:r>
              <a:rPr lang="en-A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AU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kimashita</a:t>
            </a:r>
            <a:r>
              <a:rPr lang="en-A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AU" sz="8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ka</a:t>
            </a:r>
            <a:r>
              <a:rPr lang="en-A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n-AU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sa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16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600076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Amerika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anie\AppData\Local\Microsoft\Windows\Temporary Internet Files\Content.IE5\KV8CSMW0\MC900015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044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92933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Tai</a:t>
            </a:r>
            <a:endParaRPr lang="en-AU" sz="4800" dirty="0"/>
          </a:p>
        </p:txBody>
      </p:sp>
      <p:pic>
        <p:nvPicPr>
          <p:cNvPr id="4" name="Picture 2" descr="C:\Users\Melanie\AppData\Local\Microsoft\Windows\Temporary Internet Files\Content.IE5\KV8CSMW0\MC900015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044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005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80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005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80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Kanada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L002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156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L002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156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571501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Doitsu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0029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4175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0029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4175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528638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Itaria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renc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986590" y="1182605"/>
            <a:ext cx="504056" cy="3092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Century Gothic" pitchFamily="34" charset="0"/>
              </a:rPr>
              <a:t>3</a:t>
            </a:r>
            <a:endParaRPr lang="en-AU" sz="14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6590" y="1168672"/>
            <a:ext cx="57853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entury Gothic" pitchFamily="34" charset="0"/>
              </a:rPr>
              <a:t>3</a:t>
            </a:r>
            <a:endParaRPr lang="en-AU" sz="1200" dirty="0">
              <a:latin typeface="Century Gothic" pitchFamily="34" charset="0"/>
            </a:endParaRPr>
          </a:p>
        </p:txBody>
      </p:sp>
      <p:pic>
        <p:nvPicPr>
          <p:cNvPr id="1026" name="Picture 2" descr="http://upload.wikimedia.org/wikipedia/commons/3/31/A_large_blank_world_map_with_oceans_marked_in_blue-edi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506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5495" y="1799540"/>
            <a:ext cx="10801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Century Gothic" pitchFamily="34" charset="0"/>
              </a:rPr>
              <a:t>2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7243" y="4828340"/>
            <a:ext cx="148350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Century Gothic" pitchFamily="34" charset="0"/>
              </a:rPr>
              <a:t>11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1219" y="3789040"/>
            <a:ext cx="136815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Century Gothic" pitchFamily="34" charset="0"/>
              </a:rPr>
              <a:t>10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9976" y="5990139"/>
            <a:ext cx="163451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Century Gothic" pitchFamily="34" charset="0"/>
              </a:rPr>
              <a:t>12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3187" y="3117352"/>
            <a:ext cx="49769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Century Gothic" pitchFamily="34" charset="0"/>
              </a:rPr>
              <a:t>9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67944" y="1630263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913344" y="1431696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entury Gothic" pitchFamily="34" charset="0"/>
              </a:rPr>
              <a:t>5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3343" y="1999594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entury Gothic" pitchFamily="34" charset="0"/>
              </a:rPr>
              <a:t>6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7544" y="2281224"/>
            <a:ext cx="102734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Century Gothic" pitchFamily="34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7043" y="2004225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entury Gothic" pitchFamily="34" charset="0"/>
              </a:rPr>
              <a:t>8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643" y="1122506"/>
            <a:ext cx="105401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78538" y="1137895"/>
            <a:ext cx="10801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entury Gothic" pitchFamily="34" charset="0"/>
              </a:rPr>
              <a:t>Kanada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495" y="1847194"/>
            <a:ext cx="10801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entury Gothic" pitchFamily="34" charset="0"/>
              </a:rPr>
              <a:t>Amerika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1708695"/>
            <a:ext cx="79208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entury Gothic" pitchFamily="34" charset="0"/>
              </a:rPr>
              <a:t>4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6124" y="1708322"/>
            <a:ext cx="79208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entury Gothic" pitchFamily="34" charset="0"/>
              </a:rPr>
              <a:t>Furansu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7607" y="1471996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entury Gothic" pitchFamily="34" charset="0"/>
              </a:rPr>
              <a:t>Doitsu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7607" y="1959437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entury Gothic" pitchFamily="34" charset="0"/>
              </a:rPr>
              <a:t>Itaria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7543" y="2269999"/>
            <a:ext cx="102734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entury Gothic" pitchFamily="34" charset="0"/>
              </a:rPr>
              <a:t>Chuugoku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7043" y="2016471"/>
            <a:ext cx="68654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Century Gothic" pitchFamily="34" charset="0"/>
              </a:rPr>
              <a:t>Nihon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6590" y="1307172"/>
            <a:ext cx="655578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/>
              <a:t>3</a:t>
            </a:r>
            <a:endParaRPr lang="en-A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063636" y="1291783"/>
            <a:ext cx="57853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entury Gothic" pitchFamily="34" charset="0"/>
              </a:rPr>
              <a:t>Igirisu</a:t>
            </a:r>
            <a:endParaRPr lang="en-AU" sz="1200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3186" y="3117352"/>
            <a:ext cx="49769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entury Gothic" pitchFamily="34" charset="0"/>
              </a:rPr>
              <a:t>Tai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9594" y="3789040"/>
            <a:ext cx="136815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entury Gothic" pitchFamily="34" charset="0"/>
              </a:rPr>
              <a:t>Indoneshia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5290" y="4828340"/>
            <a:ext cx="148350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entury Gothic" pitchFamily="34" charset="0"/>
              </a:rPr>
              <a:t>Oosutoraria</a:t>
            </a:r>
            <a:endParaRPr lang="en-AU" sz="1600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9976" y="5964383"/>
            <a:ext cx="163451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latin typeface="Century Gothic" pitchFamily="34" charset="0"/>
              </a:rPr>
              <a:t>Nyuu</a:t>
            </a:r>
            <a:r>
              <a:rPr lang="en-AU" sz="1600" dirty="0" smtClean="0">
                <a:latin typeface="Century Gothic" pitchFamily="34" charset="0"/>
              </a:rPr>
              <a:t> </a:t>
            </a:r>
            <a:r>
              <a:rPr lang="en-AU" sz="1600" dirty="0" err="1" smtClean="0">
                <a:latin typeface="Century Gothic" pitchFamily="34" charset="0"/>
              </a:rPr>
              <a:t>Jirando</a:t>
            </a:r>
            <a:endParaRPr lang="en-A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11" grpId="0" animBg="1"/>
      <p:bldP spid="23" grpId="0" animBg="1"/>
      <p:bldP spid="24" grpId="0" animBg="1"/>
      <p:bldP spid="25" grpId="0" animBg="1"/>
      <p:bldP spid="26" grpId="0" animBg="1"/>
      <p:bldP spid="14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renc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557214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Furansu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0026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1545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0026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1545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607220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Igirisu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L0014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07236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L0014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142899"/>
            <a:ext cx="6357982" cy="59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5321897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6000" dirty="0" smtClean="0"/>
              <a:t>Nihon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002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978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002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978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4786322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4800" dirty="0" err="1" smtClean="0"/>
              <a:t>Chuugoku</a:t>
            </a:r>
            <a:endParaRPr lang="en-US" altLang="ja-JP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4.bp.blogspot.com/-okvZXOteAUs/TuckzxibIpI/AAAAAAAAABM/Cw1Uw6UwyUU/s1600/baby_kangar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49" y="797118"/>
            <a:ext cx="1715434" cy="12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4.bp.blogspot.com/-U9_nWVUUgA0/TlGR3OwM6yI/AAAAAAAAAKE/DqgL-crcB-A/s1600/baby%2Bkoala%2B%25282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0" y="1002225"/>
            <a:ext cx="1345699" cy="12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0386" y="5195"/>
            <a:ext cx="8676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dirty="0" err="1" smtClean="0">
                <a:solidFill>
                  <a:srgbClr val="0000FF"/>
                </a:solidFill>
                <a:latin typeface="Andy" pitchFamily="66" charset="0"/>
              </a:rPr>
              <a:t>Doko</a:t>
            </a:r>
            <a:r>
              <a:rPr lang="en-AU" sz="3200" dirty="0" smtClean="0">
                <a:solidFill>
                  <a:srgbClr val="0000FF"/>
                </a:solidFill>
                <a:latin typeface="Andy" pitchFamily="66" charset="0"/>
              </a:rPr>
              <a:t> </a:t>
            </a:r>
            <a:r>
              <a:rPr lang="en-AU" sz="3200" dirty="0" err="1" smtClean="0">
                <a:solidFill>
                  <a:srgbClr val="0000FF"/>
                </a:solidFill>
                <a:latin typeface="Andy" pitchFamily="66" charset="0"/>
              </a:rPr>
              <a:t>kara</a:t>
            </a:r>
            <a:r>
              <a:rPr lang="en-AU" sz="3200" dirty="0" smtClean="0">
                <a:solidFill>
                  <a:srgbClr val="0000FF"/>
                </a:solidFill>
                <a:latin typeface="Andy" pitchFamily="66" charset="0"/>
              </a:rPr>
              <a:t> </a:t>
            </a:r>
            <a:r>
              <a:rPr lang="en-AU" sz="3200" dirty="0" err="1" smtClean="0">
                <a:solidFill>
                  <a:srgbClr val="0000FF"/>
                </a:solidFill>
                <a:latin typeface="Andy" pitchFamily="66" charset="0"/>
              </a:rPr>
              <a:t>kimashita</a:t>
            </a:r>
            <a:r>
              <a:rPr lang="en-AU" sz="3200" dirty="0" smtClean="0">
                <a:solidFill>
                  <a:srgbClr val="0000FF"/>
                </a:solidFill>
                <a:latin typeface="Andy" pitchFamily="66" charset="0"/>
              </a:rPr>
              <a:t> </a:t>
            </a:r>
            <a:r>
              <a:rPr lang="en-AU" sz="3200" dirty="0" err="1" smtClean="0">
                <a:solidFill>
                  <a:srgbClr val="0000FF"/>
                </a:solidFill>
                <a:latin typeface="Andy" pitchFamily="66" charset="0"/>
              </a:rPr>
              <a:t>ka</a:t>
            </a:r>
            <a:r>
              <a:rPr lang="en-AU" sz="3200" dirty="0" smtClean="0">
                <a:solidFill>
                  <a:srgbClr val="0000FF"/>
                </a:solidFill>
                <a:latin typeface="Andy" pitchFamily="66" charset="0"/>
              </a:rPr>
              <a:t>? (Where are you from?)</a:t>
            </a:r>
            <a:endParaRPr lang="en-AU" sz="3200" dirty="0">
              <a:solidFill>
                <a:srgbClr val="0000FF"/>
              </a:solidFill>
              <a:latin typeface="Andy" pitchFamily="66" charset="0"/>
            </a:endParaRP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 rot="20962280">
            <a:off x="1404584" y="708134"/>
            <a:ext cx="3131696" cy="1183892"/>
          </a:xfrm>
          <a:prstGeom prst="wedgeEllipseCallout">
            <a:avLst>
              <a:gd name="adj1" fmla="val -68041"/>
              <a:gd name="adj2" fmla="val 44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A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 rot="20962280">
            <a:off x="1551192" y="945274"/>
            <a:ext cx="324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b="1" u="sng" dirty="0" err="1" smtClean="0">
                <a:ea typeface="MS PGothic" pitchFamily="34" charset="-128"/>
              </a:rPr>
              <a:t>Oosutoraria</a:t>
            </a:r>
            <a:r>
              <a:rPr lang="en-AU" b="1" dirty="0" smtClean="0"/>
              <a:t> </a:t>
            </a:r>
            <a:r>
              <a:rPr lang="en-AU" altLang="ja-JP" b="1" dirty="0" err="1" smtClean="0">
                <a:ea typeface="MS PGothic" pitchFamily="34" charset="-128"/>
              </a:rPr>
              <a:t>jin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desu</a:t>
            </a:r>
            <a:r>
              <a:rPr lang="ja-JP" altLang="en-AU" b="1" dirty="0" smtClean="0">
                <a:ea typeface="MS PGothic" pitchFamily="34" charset="-128"/>
              </a:rPr>
              <a:t>。</a:t>
            </a:r>
            <a:endParaRPr lang="ja-JP" altLang="en-AU" b="1" dirty="0">
              <a:ea typeface="MS PGothic" pitchFamily="34" charset="-128"/>
            </a:endParaRPr>
          </a:p>
        </p:txBody>
      </p:sp>
      <p:sp>
        <p:nvSpPr>
          <p:cNvPr id="2055" name="AutoShape 9"/>
          <p:cNvSpPr>
            <a:spLocks noChangeArrowheads="1"/>
          </p:cNvSpPr>
          <p:nvPr/>
        </p:nvSpPr>
        <p:spPr bwMode="auto">
          <a:xfrm>
            <a:off x="4355976" y="944835"/>
            <a:ext cx="3246354" cy="1224136"/>
          </a:xfrm>
          <a:prstGeom prst="wedgeEllipseCallout">
            <a:avLst>
              <a:gd name="adj1" fmla="val 71685"/>
              <a:gd name="adj2" fmla="val 7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4453216" y="1232196"/>
            <a:ext cx="2976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1600" b="1" u="sng" dirty="0" err="1" smtClean="0">
                <a:ea typeface="MS PGothic" pitchFamily="34" charset="-128"/>
              </a:rPr>
              <a:t>Oosutoraria</a:t>
            </a:r>
            <a:r>
              <a:rPr lang="ja-JP" altLang="en-US" sz="1600" b="1" dirty="0">
                <a:ea typeface="MS PGothic" pitchFamily="34" charset="-128"/>
              </a:rPr>
              <a:t> </a:t>
            </a:r>
            <a:r>
              <a:rPr lang="en-AU" altLang="ja-JP" sz="1600" b="1" dirty="0" err="1" smtClean="0">
                <a:ea typeface="MS PGothic" pitchFamily="34" charset="-128"/>
              </a:rPr>
              <a:t>kara</a:t>
            </a:r>
            <a:r>
              <a:rPr lang="en-AU" altLang="ja-JP" sz="1600" b="1" dirty="0" smtClean="0">
                <a:ea typeface="MS PGothic" pitchFamily="34" charset="-128"/>
              </a:rPr>
              <a:t> </a:t>
            </a:r>
            <a:r>
              <a:rPr lang="en-AU" altLang="ja-JP" sz="1600" b="1" dirty="0" err="1" smtClean="0">
                <a:ea typeface="MS PGothic" pitchFamily="34" charset="-128"/>
              </a:rPr>
              <a:t>kimashita</a:t>
            </a:r>
            <a:r>
              <a:rPr lang="ja-JP" altLang="en-AU" sz="1600" b="1" dirty="0" smtClean="0">
                <a:ea typeface="MS PGothic" pitchFamily="34" charset="-128"/>
              </a:rPr>
              <a:t>。</a:t>
            </a:r>
            <a:endParaRPr lang="ja-JP" altLang="en-AU" sz="1600" b="1" dirty="0">
              <a:ea typeface="MS PGothic" pitchFamily="34" charset="-128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 rot="20962280">
            <a:off x="1509438" y="1266754"/>
            <a:ext cx="316568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ea typeface="MS PGothic" pitchFamily="34" charset="-128"/>
              </a:rPr>
              <a:t> </a:t>
            </a:r>
            <a:r>
              <a:rPr lang="en-AU" sz="1600" dirty="0" smtClean="0">
                <a:solidFill>
                  <a:srgbClr val="7030A0"/>
                </a:solidFill>
                <a:latin typeface="Arial Black" pitchFamily="34" charset="0"/>
              </a:rPr>
              <a:t>(</a:t>
            </a:r>
            <a:r>
              <a:rPr lang="en-AU" sz="1600" dirty="0">
                <a:solidFill>
                  <a:srgbClr val="7030A0"/>
                </a:solidFill>
                <a:latin typeface="Arial Black" pitchFamily="34" charset="0"/>
              </a:rPr>
              <a:t>I </a:t>
            </a:r>
            <a:r>
              <a:rPr lang="en-AU" sz="1600" dirty="0" smtClean="0">
                <a:solidFill>
                  <a:srgbClr val="7030A0"/>
                </a:solidFill>
                <a:latin typeface="Arial Black" pitchFamily="34" charset="0"/>
              </a:rPr>
              <a:t>am Australian.)</a:t>
            </a:r>
            <a:endParaRPr lang="en-AU" sz="16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en-AU" sz="1100" dirty="0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4068972" y="1570750"/>
            <a:ext cx="366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1600" dirty="0" smtClean="0">
                <a:solidFill>
                  <a:srgbClr val="7030A0"/>
                </a:solidFill>
                <a:latin typeface="Arial Black" pitchFamily="34" charset="0"/>
              </a:rPr>
              <a:t>(I come from </a:t>
            </a:r>
            <a:r>
              <a:rPr lang="en-AU" sz="1400" dirty="0" smtClean="0">
                <a:solidFill>
                  <a:srgbClr val="7030A0"/>
                </a:solidFill>
                <a:latin typeface="Arial Black" pitchFamily="34" charset="0"/>
              </a:rPr>
              <a:t>Australia</a:t>
            </a:r>
            <a:r>
              <a:rPr lang="en-AU" sz="1600" dirty="0" smtClean="0">
                <a:solidFill>
                  <a:srgbClr val="7030A0"/>
                </a:solidFill>
                <a:latin typeface="Arial Black" pitchFamily="34" charset="0"/>
              </a:rPr>
              <a:t>.)</a:t>
            </a:r>
            <a:endParaRPr lang="en-A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7620"/>
              </p:ext>
            </p:extLst>
          </p:nvPr>
        </p:nvGraphicFramePr>
        <p:xfrm>
          <a:off x="1570596" y="2237915"/>
          <a:ext cx="6096000" cy="445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Australia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Oosutoraria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Japan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Nihon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Canada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Kanada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USA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Amerika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England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Igirisu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France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Furansu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Germany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Doitsu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Italy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Itaria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China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Chuugoku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Thailand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Tai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Indonesia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Indoneshia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New Zealand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Nyuu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Jirando</a:t>
                      </a:r>
                      <a:endParaRPr lang="en-A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1187"/>
            <a:ext cx="36324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Listen to the sentences and write the numbers in the correct order according to the pictures and countries of origin.</a:t>
            </a:r>
          </a:p>
          <a:p>
            <a:endParaRPr lang="en-AU" sz="2000" dirty="0" smtClean="0"/>
          </a:p>
          <a:p>
            <a:r>
              <a:rPr lang="en-AU" sz="2400" dirty="0" smtClean="0"/>
              <a:t>A.__________________</a:t>
            </a:r>
          </a:p>
          <a:p>
            <a:r>
              <a:rPr lang="en-AU" sz="2400" dirty="0" smtClean="0"/>
              <a:t>B.__________________</a:t>
            </a:r>
          </a:p>
          <a:p>
            <a:r>
              <a:rPr lang="en-AU" sz="2400" dirty="0" smtClean="0"/>
              <a:t>C.__________________</a:t>
            </a:r>
          </a:p>
          <a:p>
            <a:r>
              <a:rPr lang="en-AU" sz="2400" dirty="0" smtClean="0"/>
              <a:t>D.__________________</a:t>
            </a:r>
          </a:p>
          <a:p>
            <a:r>
              <a:rPr lang="en-AU" sz="2400" dirty="0" smtClean="0"/>
              <a:t>E.__________________</a:t>
            </a:r>
          </a:p>
          <a:p>
            <a:r>
              <a:rPr lang="en-AU" sz="2400" dirty="0" smtClean="0"/>
              <a:t>F.__________________</a:t>
            </a:r>
          </a:p>
          <a:p>
            <a:r>
              <a:rPr lang="en-AU" sz="2400" dirty="0" smtClean="0"/>
              <a:t>G.__________________</a:t>
            </a:r>
          </a:p>
          <a:p>
            <a:r>
              <a:rPr lang="en-AU" sz="2400" dirty="0" smtClean="0"/>
              <a:t>H.__________________</a:t>
            </a:r>
          </a:p>
          <a:p>
            <a:r>
              <a:rPr lang="en-AU" sz="2400" dirty="0" smtClean="0"/>
              <a:t>I.___________________</a:t>
            </a:r>
          </a:p>
          <a:p>
            <a:r>
              <a:rPr lang="en-AU" sz="2400" dirty="0" smtClean="0"/>
              <a:t>J.__________________</a:t>
            </a:r>
          </a:p>
          <a:p>
            <a:r>
              <a:rPr lang="en-AU" sz="2400" dirty="0" smtClean="0"/>
              <a:t>K.__________________</a:t>
            </a:r>
          </a:p>
          <a:p>
            <a:r>
              <a:rPr lang="en-AU" sz="2400" dirty="0" smtClean="0"/>
              <a:t>L.__________________</a:t>
            </a:r>
          </a:p>
          <a:p>
            <a:endParaRPr lang="en-AU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75826"/>
              </p:ext>
            </p:extLst>
          </p:nvPr>
        </p:nvGraphicFramePr>
        <p:xfrm>
          <a:off x="3779912" y="248978"/>
          <a:ext cx="5220072" cy="63367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40024"/>
                <a:gridCol w="1740024"/>
                <a:gridCol w="1740024"/>
              </a:tblGrid>
              <a:tr h="1584176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1.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2.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3.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4.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5.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6.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7.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8.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9.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10.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11.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accent2"/>
                          </a:solidFill>
                          <a:latin typeface="Century Gothic" pitchFamily="34" charset="0"/>
                        </a:rPr>
                        <a:t>12.</a:t>
                      </a:r>
                      <a:endParaRPr lang="en-AU" b="1" dirty="0">
                        <a:solidFill>
                          <a:schemeClr val="accent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 descr="http://t2.gstatic.com/images?q=tbn:ANd9GcSFTxnoBPxaLndI7giioYK3KnKTP-8otBIzAe33AI0zCZbR50K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1208918" cy="14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0.gstatic.com/images?q=tbn:ANd9GcQQtRthFr2_ATiektY4vld62I8JbRCzSL2Ku0lCDJxEvrjoqJN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980"/>
            <a:ext cx="1147530" cy="14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TxZkwWygt-IZtKlQaoa6wHse-xsKG4fekLaYqRIStkP1DI0fEB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412411"/>
            <a:ext cx="1245352" cy="13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ragonexperience.com/images/panda010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6620"/>
            <a:ext cx="1303622" cy="14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aansabaijai.com.au/wp-content/uploads/2012/02/green-curry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40" y="1976620"/>
            <a:ext cx="1166142" cy="13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istorylines.net/img/eiffel/eiffel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17" y="1895436"/>
            <a:ext cx="1159606" cy="14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LO Tin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7282" r="30591" b="8002"/>
          <a:stretch/>
        </p:blipFill>
        <p:spPr bwMode="auto">
          <a:xfrm>
            <a:off x="4290716" y="3501008"/>
            <a:ext cx="927088" cy="14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a/a9/Mcdonalds-90s-logo.svg/220px-Mcdonalds-90s-logo.svg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54" y="3501008"/>
            <a:ext cx="133812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hetased.files.wordpress.com/2010/09/sushi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70" y="3789039"/>
            <a:ext cx="1321025" cy="10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0.gstatic.com/images?q=tbn:ANd9GcTs6XcGp4Jiq0kSRJQc_utbwyJQLeWYSLonwHiQVUvXd2EwrmKGtA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3" y="5334419"/>
            <a:ext cx="163165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michaelyon-online.com/images/stories/110712queen/Queen1-1000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9" y="5085183"/>
            <a:ext cx="1187481" cy="14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t0.gstatic.com/images?q=tbn:ANd9GcQzvC2TH_UxjYNqC4cHPU73i4GC504sGmmx83aWg6PPi-MkvYWb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96" y="5038623"/>
            <a:ext cx="985600" cy="14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ogle.com.au/url?source=imglanding&amp;ct=img&amp;q=http://static2.stuff.co.nz/1290288603/492/4369492.jpg&amp;sa=X&amp;ei=jb35TvL9FKj3mAXWovisAg&amp;ved=0CAwQ8wc4Qg&amp;usg=AFQjCNEW3SaVGObITm2Yvg44yTyVM4dpu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/>
          <a:stretch/>
        </p:blipFill>
        <p:spPr bwMode="auto">
          <a:xfrm>
            <a:off x="0" y="1481788"/>
            <a:ext cx="3543080" cy="2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114480"/>
              <a:gd name="adj2" fmla="val 171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119993"/>
              <a:gd name="adj2" fmla="val -19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 dirty="0">
                <a:ea typeface="MS PGothic" pitchFamily="34" charset="-128"/>
              </a:rPr>
              <a:t>__________</a:t>
            </a:r>
            <a:r>
              <a:rPr lang="en-AU" sz="2400" b="1" dirty="0"/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jin</a:t>
            </a:r>
            <a:r>
              <a:rPr lang="en-AU" altLang="ja-JP" sz="2400" b="1" dirty="0" smtClean="0">
                <a:ea typeface="MS PGothic" pitchFamily="34" charset="-128"/>
              </a:rPr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desu</a:t>
            </a:r>
            <a:r>
              <a:rPr lang="ja-JP" altLang="en-AU" sz="2400" b="1" dirty="0" smtClean="0">
                <a:ea typeface="MS PGothic" pitchFamily="34" charset="-128"/>
              </a:rPr>
              <a:t>。</a:t>
            </a:r>
            <a:endParaRPr lang="ja-JP" altLang="en-AU" sz="2400" b="1" dirty="0">
              <a:ea typeface="MS PGothic" pitchFamily="34" charset="-128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859338" y="4724400"/>
            <a:ext cx="3673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b="1" dirty="0">
                <a:ea typeface="MS PGothic" pitchFamily="34" charset="-128"/>
              </a:rPr>
              <a:t>_____________</a:t>
            </a:r>
            <a:r>
              <a:rPr lang="ja-JP" altLang="en-AU" b="1" dirty="0">
                <a:ea typeface="MS PGothic" pitchFamily="34" charset="-128"/>
              </a:rPr>
              <a:t>　</a:t>
            </a:r>
            <a:r>
              <a:rPr lang="en-AU" altLang="ja-JP" b="1" dirty="0" err="1" smtClean="0">
                <a:ea typeface="MS PGothic" pitchFamily="34" charset="-128"/>
              </a:rPr>
              <a:t>kara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kimashita</a:t>
            </a:r>
            <a:r>
              <a:rPr lang="ja-JP" altLang="en-AU" b="1" dirty="0" smtClean="0">
                <a:ea typeface="MS PGothic" pitchFamily="34" charset="-128"/>
              </a:rPr>
              <a:t>。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ussi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24"/>
            <a:ext cx="6858024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wartztronica.wordpress.com/files/2009/05/uncle_sa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" y="980642"/>
            <a:ext cx="34194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 dirty="0">
                <a:ea typeface="MS PGothic" pitchFamily="34" charset="-128"/>
              </a:rPr>
              <a:t>__________</a:t>
            </a:r>
            <a:r>
              <a:rPr lang="en-AU" sz="2400" b="1" dirty="0"/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jin</a:t>
            </a:r>
            <a:r>
              <a:rPr lang="en-AU" altLang="ja-JP" sz="2400" b="1" dirty="0" smtClean="0">
                <a:ea typeface="MS PGothic" pitchFamily="34" charset="-128"/>
              </a:rPr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desu</a:t>
            </a:r>
            <a:r>
              <a:rPr lang="en-AU" altLang="ja-JP" sz="2400" b="1" dirty="0" smtClean="0">
                <a:ea typeface="MS PGothic" pitchFamily="34" charset="-128"/>
              </a:rPr>
              <a:t>.</a:t>
            </a:r>
            <a:endParaRPr lang="ja-JP" altLang="en-AU" sz="2400" b="1" dirty="0">
              <a:ea typeface="MS PGothic" pitchFamily="34" charset="-128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59338" y="4724400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b="1" dirty="0">
                <a:ea typeface="MS PGothic" pitchFamily="34" charset="-128"/>
              </a:rPr>
              <a:t>_____________</a:t>
            </a:r>
            <a:r>
              <a:rPr lang="ja-JP" altLang="en-AU" b="1" dirty="0">
                <a:ea typeface="MS PGothic" pitchFamily="34" charset="-128"/>
              </a:rPr>
              <a:t>　</a:t>
            </a:r>
            <a:r>
              <a:rPr lang="en-AU" altLang="ja-JP" b="1" dirty="0" err="1" smtClean="0">
                <a:ea typeface="MS PGothic" pitchFamily="34" charset="-128"/>
              </a:rPr>
              <a:t>kara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kimashita</a:t>
            </a:r>
            <a:r>
              <a:rPr lang="en-AU" altLang="ja-JP" b="1" dirty="0" smtClean="0">
                <a:ea typeface="MS PGothic" pitchFamily="34" charset="-128"/>
              </a:rPr>
              <a:t>.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ratatou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2976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>
                <a:ea typeface="MS PGothic" pitchFamily="34" charset="-128"/>
              </a:rPr>
              <a:t>__________</a:t>
            </a:r>
            <a:r>
              <a:rPr lang="en-AU" sz="2400" b="1"/>
              <a:t> </a:t>
            </a:r>
            <a:r>
              <a:rPr lang="ja-JP" altLang="en-AU" sz="2400" b="1">
                <a:ea typeface="MS PGothic" pitchFamily="34" charset="-128"/>
              </a:rPr>
              <a:t>人　です。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859338" y="47244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ja-JP" b="1">
                <a:ea typeface="MS PGothic" pitchFamily="34" charset="-128"/>
              </a:rPr>
              <a:t>_____________</a:t>
            </a:r>
            <a:r>
              <a:rPr lang="ja-JP" altLang="en-AU" b="1">
                <a:ea typeface="MS PGothic" pitchFamily="34" charset="-128"/>
              </a:rPr>
              <a:t>　から　きました。</a:t>
            </a:r>
            <a:endParaRPr lang="en-AU" b="1">
              <a:ea typeface="MS PGothic" pitchFamily="34" charset="-128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3560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		</a:t>
            </a:r>
            <a:r>
              <a:rPr lang="en-AU" altLang="ja-JP" sz="1400">
                <a:ea typeface="MS PGothic" pitchFamily="34" charset="-128"/>
              </a:rPr>
              <a:t>jin     desu</a:t>
            </a:r>
            <a:endParaRPr lang="en-AU" sz="1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275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/>
              <a:t>                         </a:t>
            </a:r>
            <a:r>
              <a:rPr lang="en-AU" sz="1200"/>
              <a:t>kara      kimashita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0" y="3143250"/>
            <a:ext cx="10715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qu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700213"/>
            <a:ext cx="27051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>
                <a:ea typeface="MS PGothic" pitchFamily="34" charset="-128"/>
              </a:rPr>
              <a:t>__________</a:t>
            </a:r>
            <a:r>
              <a:rPr lang="en-AU" sz="2400" b="1"/>
              <a:t> </a:t>
            </a:r>
            <a:r>
              <a:rPr lang="ja-JP" altLang="en-AU" sz="2400" b="1">
                <a:ea typeface="MS PGothic" pitchFamily="34" charset="-128"/>
              </a:rPr>
              <a:t>人　です。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859338" y="47244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ja-JP" b="1">
                <a:ea typeface="MS PGothic" pitchFamily="34" charset="-128"/>
              </a:rPr>
              <a:t>_____________</a:t>
            </a:r>
            <a:r>
              <a:rPr lang="ja-JP" altLang="en-AU" b="1">
                <a:ea typeface="MS PGothic" pitchFamily="34" charset="-128"/>
              </a:rPr>
              <a:t>　から　きました。</a:t>
            </a:r>
            <a:endParaRPr lang="en-AU" b="1">
              <a:ea typeface="MS PGothic" pitchFamily="34" charset="-128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3560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		</a:t>
            </a:r>
            <a:r>
              <a:rPr lang="en-AU" altLang="ja-JP" sz="1400">
                <a:ea typeface="MS PGothic" pitchFamily="34" charset="-128"/>
              </a:rPr>
              <a:t>jin     desu</a:t>
            </a:r>
            <a:endParaRPr lang="en-AU" sz="14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275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/>
              <a:t>                         </a:t>
            </a:r>
            <a:r>
              <a:rPr lang="en-AU" sz="1200"/>
              <a:t>kara      kimashita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indones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5782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>
                <a:ea typeface="MS PGothic" pitchFamily="34" charset="-128"/>
              </a:rPr>
              <a:t>__________</a:t>
            </a:r>
            <a:r>
              <a:rPr lang="en-AU" sz="2400" b="1"/>
              <a:t> </a:t>
            </a:r>
            <a:r>
              <a:rPr lang="ja-JP" altLang="en-AU" sz="2400" b="1">
                <a:ea typeface="MS PGothic" pitchFamily="34" charset="-128"/>
              </a:rPr>
              <a:t>人　です。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859338" y="47244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ja-JP" b="1">
                <a:ea typeface="MS PGothic" pitchFamily="34" charset="-128"/>
              </a:rPr>
              <a:t>_____________</a:t>
            </a:r>
            <a:r>
              <a:rPr lang="ja-JP" altLang="en-AU" b="1">
                <a:ea typeface="MS PGothic" pitchFamily="34" charset="-128"/>
              </a:rPr>
              <a:t>　から　きました。</a:t>
            </a:r>
            <a:endParaRPr lang="en-AU" b="1">
              <a:ea typeface="MS PGothic" pitchFamily="34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3560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		</a:t>
            </a:r>
            <a:r>
              <a:rPr lang="en-AU" altLang="ja-JP" sz="1400">
                <a:ea typeface="MS PGothic" pitchFamily="34" charset="-128"/>
              </a:rPr>
              <a:t>jin     desu</a:t>
            </a:r>
            <a:endParaRPr lang="en-AU" sz="140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275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/>
              <a:t>                         </a:t>
            </a:r>
            <a:r>
              <a:rPr lang="en-AU" sz="1200"/>
              <a:t>kara      kimashita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jackie c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2540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859338" y="1125538"/>
            <a:ext cx="4103687" cy="1368425"/>
          </a:xfrm>
          <a:prstGeom prst="wedgeEllipseCallout">
            <a:avLst>
              <a:gd name="adj1" fmla="val -84662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>
                <a:ea typeface="MS PGothic" pitchFamily="34" charset="-128"/>
              </a:rPr>
              <a:t>__________</a:t>
            </a:r>
            <a:r>
              <a:rPr lang="en-AU" sz="2400" b="1"/>
              <a:t> </a:t>
            </a:r>
            <a:r>
              <a:rPr lang="ja-JP" altLang="en-AU" sz="2400" b="1">
                <a:ea typeface="MS PGothic" pitchFamily="34" charset="-128"/>
              </a:rPr>
              <a:t>人　です。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859338" y="47244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ja-JP" b="1">
                <a:ea typeface="MS PGothic" pitchFamily="34" charset="-128"/>
              </a:rPr>
              <a:t>_____________</a:t>
            </a:r>
            <a:r>
              <a:rPr lang="ja-JP" altLang="en-AU" b="1">
                <a:ea typeface="MS PGothic" pitchFamily="34" charset="-128"/>
              </a:rPr>
              <a:t>　から　きました。</a:t>
            </a:r>
            <a:endParaRPr lang="en-AU" b="1">
              <a:ea typeface="MS PGothic" pitchFamily="34" charset="-128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3560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MS PGothic" pitchFamily="34" charset="-128"/>
              </a:rPr>
              <a:t>		</a:t>
            </a:r>
            <a:r>
              <a:rPr lang="en-AU" altLang="ja-JP" sz="1400">
                <a:ea typeface="MS PGothic" pitchFamily="34" charset="-128"/>
              </a:rPr>
              <a:t>jin     desu</a:t>
            </a:r>
            <a:endParaRPr lang="en-AU" sz="14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08625" y="5013325"/>
            <a:ext cx="275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/>
              <a:t>                         </a:t>
            </a:r>
            <a:r>
              <a:rPr lang="en-AU" sz="1200"/>
              <a:t>kara      kimashita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 dirty="0">
                <a:ea typeface="MS PGothic" pitchFamily="34" charset="-128"/>
              </a:rPr>
              <a:t>__________</a:t>
            </a:r>
            <a:r>
              <a:rPr lang="en-AU" sz="2400" b="1" dirty="0"/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jin</a:t>
            </a:r>
            <a:r>
              <a:rPr lang="en-AU" altLang="ja-JP" sz="2400" b="1" dirty="0" smtClean="0">
                <a:ea typeface="MS PGothic" pitchFamily="34" charset="-128"/>
              </a:rPr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desu</a:t>
            </a:r>
            <a:r>
              <a:rPr lang="en-AU" altLang="ja-JP" sz="2400" b="1" dirty="0" smtClean="0">
                <a:ea typeface="MS PGothic" pitchFamily="34" charset="-128"/>
              </a:rPr>
              <a:t>.</a:t>
            </a:r>
            <a:endParaRPr lang="ja-JP" altLang="en-AU" sz="2400" b="1" dirty="0">
              <a:ea typeface="MS PGothic" pitchFamily="34" charset="-128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859338" y="4724400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b="1" dirty="0">
                <a:ea typeface="MS PGothic" pitchFamily="34" charset="-128"/>
              </a:rPr>
              <a:t>_____________</a:t>
            </a:r>
            <a:r>
              <a:rPr lang="ja-JP" altLang="en-AU" b="1" dirty="0">
                <a:ea typeface="MS PGothic" pitchFamily="34" charset="-128"/>
              </a:rPr>
              <a:t>　</a:t>
            </a:r>
            <a:r>
              <a:rPr lang="en-AU" altLang="ja-JP" b="1" dirty="0" err="1" smtClean="0">
                <a:ea typeface="MS PGothic" pitchFamily="34" charset="-128"/>
              </a:rPr>
              <a:t>kara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kimashita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  <p:pic>
        <p:nvPicPr>
          <p:cNvPr id="1028" name="Picture 4" descr="http://www.ripefruit.com/melbourne/sights/images/ned-ke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4406"/>
            <a:ext cx="3400698" cy="34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itl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765175"/>
            <a:ext cx="3048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040313" y="1125538"/>
            <a:ext cx="4103687" cy="1368425"/>
          </a:xfrm>
          <a:prstGeom prst="wedgeEllipseCallout">
            <a:avLst>
              <a:gd name="adj1" fmla="val -82069"/>
              <a:gd name="adj2" fmla="val 3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 dirty="0">
                <a:ea typeface="MS PGothic" pitchFamily="34" charset="-128"/>
              </a:rPr>
              <a:t>__________</a:t>
            </a:r>
            <a:r>
              <a:rPr lang="en-AU" sz="2400" b="1" dirty="0"/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jin</a:t>
            </a:r>
            <a:r>
              <a:rPr lang="en-AU" altLang="ja-JP" sz="2400" b="1" dirty="0" smtClean="0">
                <a:ea typeface="MS PGothic" pitchFamily="34" charset="-128"/>
              </a:rPr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desu</a:t>
            </a:r>
            <a:r>
              <a:rPr lang="ja-JP" altLang="en-AU" sz="2400" b="1" dirty="0" smtClean="0">
                <a:ea typeface="MS PGothic" pitchFamily="34" charset="-128"/>
              </a:rPr>
              <a:t>。</a:t>
            </a:r>
            <a:endParaRPr lang="ja-JP" altLang="en-AU" sz="2400" b="1" dirty="0">
              <a:ea typeface="MS PGothic" pitchFamily="34" charset="-12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859338" y="4724400"/>
            <a:ext cx="360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b="1" dirty="0">
                <a:ea typeface="MS PGothic" pitchFamily="34" charset="-128"/>
              </a:rPr>
              <a:t>_____________</a:t>
            </a:r>
            <a:r>
              <a:rPr lang="ja-JP" altLang="en-AU" b="1" dirty="0">
                <a:ea typeface="MS PGothic" pitchFamily="34" charset="-128"/>
              </a:rPr>
              <a:t>　</a:t>
            </a:r>
            <a:r>
              <a:rPr lang="en-AU" altLang="ja-JP" b="1" dirty="0" err="1" smtClean="0">
                <a:ea typeface="MS PGothic" pitchFamily="34" charset="-128"/>
              </a:rPr>
              <a:t>kara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kimashita</a:t>
            </a:r>
            <a:r>
              <a:rPr lang="ja-JP" altLang="en-AU" b="1" dirty="0" smtClean="0">
                <a:ea typeface="MS PGothic" pitchFamily="34" charset="-128"/>
              </a:rPr>
              <a:t>。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643438" y="1125538"/>
            <a:ext cx="4103687" cy="1368425"/>
          </a:xfrm>
          <a:prstGeom prst="wedgeEllipseCallout">
            <a:avLst>
              <a:gd name="adj1" fmla="val -84662"/>
              <a:gd name="adj2" fmla="val 34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572000" y="4292600"/>
            <a:ext cx="4103688" cy="1368425"/>
          </a:xfrm>
          <a:prstGeom prst="wedgeEllipseCallout">
            <a:avLst>
              <a:gd name="adj1" fmla="val -77116"/>
              <a:gd name="adj2" fmla="val -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64163" y="1341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2400" b="1" dirty="0">
                <a:ea typeface="MS PGothic" pitchFamily="34" charset="-128"/>
              </a:rPr>
              <a:t>__________</a:t>
            </a:r>
            <a:r>
              <a:rPr lang="en-AU" sz="2400" b="1" dirty="0"/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jin</a:t>
            </a:r>
            <a:r>
              <a:rPr lang="en-AU" altLang="ja-JP" sz="2400" b="1" dirty="0" smtClean="0">
                <a:ea typeface="MS PGothic" pitchFamily="34" charset="-128"/>
              </a:rPr>
              <a:t> </a:t>
            </a:r>
            <a:r>
              <a:rPr lang="en-AU" altLang="ja-JP" sz="2400" b="1" dirty="0" err="1" smtClean="0">
                <a:ea typeface="MS PGothic" pitchFamily="34" charset="-128"/>
              </a:rPr>
              <a:t>desu</a:t>
            </a:r>
            <a:r>
              <a:rPr lang="ja-JP" altLang="en-AU" sz="2400" b="1" dirty="0" smtClean="0">
                <a:ea typeface="MS PGothic" pitchFamily="34" charset="-128"/>
              </a:rPr>
              <a:t>。</a:t>
            </a:r>
            <a:endParaRPr lang="ja-JP" altLang="en-AU" sz="2400" b="1" dirty="0">
              <a:ea typeface="MS PGothic" pitchFamily="34" charset="-128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59338" y="4724400"/>
            <a:ext cx="360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b="1" dirty="0">
                <a:ea typeface="MS PGothic" pitchFamily="34" charset="-128"/>
              </a:rPr>
              <a:t>_____________</a:t>
            </a:r>
            <a:r>
              <a:rPr lang="ja-JP" altLang="en-AU" b="1" dirty="0">
                <a:ea typeface="MS PGothic" pitchFamily="34" charset="-128"/>
              </a:rPr>
              <a:t>　</a:t>
            </a:r>
            <a:r>
              <a:rPr lang="en-AU" altLang="ja-JP" b="1" dirty="0" err="1" smtClean="0">
                <a:ea typeface="MS PGothic" pitchFamily="34" charset="-128"/>
              </a:rPr>
              <a:t>kara</a:t>
            </a:r>
            <a:r>
              <a:rPr lang="en-AU" altLang="ja-JP" b="1" dirty="0" smtClean="0">
                <a:ea typeface="MS PGothic" pitchFamily="34" charset="-128"/>
              </a:rPr>
              <a:t> </a:t>
            </a:r>
            <a:r>
              <a:rPr lang="en-AU" altLang="ja-JP" b="1" dirty="0" err="1" smtClean="0">
                <a:ea typeface="MS PGothic" pitchFamily="34" charset="-128"/>
              </a:rPr>
              <a:t>kimashita</a:t>
            </a:r>
            <a:r>
              <a:rPr lang="ja-JP" altLang="en-AU" b="1" dirty="0" smtClean="0">
                <a:ea typeface="MS PGothic" pitchFamily="34" charset="-128"/>
              </a:rPr>
              <a:t>。</a:t>
            </a:r>
            <a:endParaRPr lang="en-AU" b="1" dirty="0">
              <a:ea typeface="MS PGothic" pitchFamily="34" charset="-128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72225" y="314166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FF6600"/>
                </a:solidFill>
              </a:rPr>
              <a:t>OR</a:t>
            </a:r>
          </a:p>
        </p:txBody>
      </p:sp>
      <p:pic>
        <p:nvPicPr>
          <p:cNvPr id="2050" name="Picture 2" descr="http://upload.wikimedia.org/wikipedia/commons/b/bd/IkedaNagao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37"/>
            <a:ext cx="2952328" cy="39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ussi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24"/>
            <a:ext cx="6858024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592933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Oosutoraria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donesi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132513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donesi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6132513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0364" y="5643578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/>
              <a:t>Indonesia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Z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748471" cy="67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Z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748471" cy="67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578645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err="1" smtClean="0"/>
              <a:t>Nyuu</a:t>
            </a:r>
            <a:r>
              <a:rPr lang="en-AU" sz="4800" dirty="0" smtClean="0"/>
              <a:t> </a:t>
            </a:r>
            <a:r>
              <a:rPr lang="en-AU" sz="4800" dirty="0" err="1" smtClean="0"/>
              <a:t>Jirando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sa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16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3&quot;/&gt;&lt;/object&gt;&lt;object type=&quot;3&quot; unique_id=&quot;10006&quot;&gt;&lt;property id=&quot;20148&quot; value=&quot;5&quot;/&gt;&lt;property id=&quot;20300&quot; value=&quot;Slide 5&quot;/&gt;&lt;property id=&quot;20307&quot; value=&quot;268&quot;/&gt;&lt;/object&gt;&lt;object type=&quot;3&quot; unique_id=&quot;10007&quot;&gt;&lt;property id=&quot;20148&quot; value=&quot;5&quot;/&gt;&lt;property id=&quot;20300&quot; value=&quot;Slide 6&quot;/&gt;&lt;property id=&quot;20307&quot; value=&quot;274&quot;/&gt;&lt;/object&gt;&lt;object type=&quot;3&quot; unique_id=&quot;10008&quot;&gt;&lt;property id=&quot;20148&quot; value=&quot;5&quot;/&gt;&lt;property id=&quot;20300&quot; value=&quot;Slide 7&quot;/&gt;&lt;property id=&quot;20307&quot; value=&quot;269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70&quot;/&gt;&lt;/object&gt;&lt;object type=&quot;3&quot; unique_id=&quot;10011&quot;&gt;&lt;property id=&quot;20148&quot; value=&quot;5&quot;/&gt;&lt;property id=&quot;20300&quot; value=&quot;Slide 10&quot;/&gt;&lt;property id=&quot;20307&quot; value=&quot;276&quot;/&gt;&lt;/object&gt;&lt;object type=&quot;3&quot; unique_id=&quot;10012&quot;&gt;&lt;property id=&quot;20148&quot; value=&quot;5&quot;/&gt;&lt;property id=&quot;20300&quot; value=&quot;Slide 11&quot;/&gt;&lt;property id=&quot;20307&quot; value=&quot;271&quot;/&gt;&lt;/object&gt;&lt;object type=&quot;3&quot; unique_id=&quot;10013&quot;&gt;&lt;property id=&quot;20148&quot; value=&quot;5&quot;/&gt;&lt;property id=&quot;20300&quot; value=&quot;Slide 12&quot;/&gt;&lt;property id=&quot;20307&quot; value=&quot;277&quot;/&gt;&lt;/object&gt;&lt;object type=&quot;3&quot; unique_id=&quot;10014&quot;&gt;&lt;property id=&quot;20148&quot; value=&quot;5&quot;/&gt;&lt;property id=&quot;20300&quot; value=&quot;Slide 13&quot;/&gt;&lt;property id=&quot;20307&quot; value=&quot;284&quot;/&gt;&lt;/object&gt;&lt;object type=&quot;3&quot; unique_id=&quot;10015&quot;&gt;&lt;property id=&quot;20148&quot; value=&quot;5&quot;/&gt;&lt;property id=&quot;20300&quot; value=&quot;Slide 14&quot;/&gt;&lt;property id=&quot;20307&quot; value=&quot;287&quot;/&gt;&lt;/object&gt;&lt;object type=&quot;3&quot; unique_id=&quot;10016&quot;&gt;&lt;property id=&quot;20148&quot; value=&quot;5&quot;/&gt;&lt;property id=&quot;20300&quot; value=&quot;Slide 15&quot;/&gt;&lt;property id=&quot;20307&quot; value=&quot;283&quot;/&gt;&lt;/object&gt;&lt;object type=&quot;3&quot; unique_id=&quot;10017&quot;&gt;&lt;property id=&quot;20148&quot; value=&quot;5&quot;/&gt;&lt;property id=&quot;20300&quot; value=&quot;Slide 16&quot;/&gt;&lt;property id=&quot;20307&quot; value=&quot;288&quot;/&gt;&lt;/object&gt;&lt;object type=&quot;3&quot; unique_id=&quot;10018&quot;&gt;&lt;property id=&quot;20148&quot; value=&quot;5&quot;/&gt;&lt;property id=&quot;20300&quot; value=&quot;Slide 17&quot;/&gt;&lt;property id=&quot;20307&quot; value=&quot;282&quot;/&gt;&lt;/object&gt;&lt;object type=&quot;3&quot; unique_id=&quot;10019&quot;&gt;&lt;property id=&quot;20148&quot; value=&quot;5&quot;/&gt;&lt;property id=&quot;20300&quot; value=&quot;Slide 18&quot;/&gt;&lt;property id=&quot;20307&quot; value=&quot;289&quot;/&gt;&lt;/object&gt;&lt;object type=&quot;3&quot; unique_id=&quot;10020&quot;&gt;&lt;property id=&quot;20148&quot; value=&quot;5&quot;/&gt;&lt;property id=&quot;20300&quot; value=&quot;Slide 19&quot;/&gt;&lt;property id=&quot;20307&quot; value=&quot;281&quot;/&gt;&lt;/object&gt;&lt;object type=&quot;3&quot; unique_id=&quot;10021&quot;&gt;&lt;property id=&quot;20148&quot; value=&quot;5&quot;/&gt;&lt;property id=&quot;20300&quot; value=&quot;Slide 20&quot;/&gt;&lt;property id=&quot;20307&quot; value=&quot;290&quot;/&gt;&lt;/object&gt;&lt;object type=&quot;3&quot; unique_id=&quot;10022&quot;&gt;&lt;property id=&quot;20148&quot; value=&quot;5&quot;/&gt;&lt;property id=&quot;20300&quot; value=&quot;Slide 21&quot;/&gt;&lt;property id=&quot;20307&quot; value=&quot;279&quot;/&gt;&lt;/object&gt;&lt;object type=&quot;3&quot; unique_id=&quot;10023&quot;&gt;&lt;property id=&quot;20148&quot; value=&quot;5&quot;/&gt;&lt;property id=&quot;20300&quot; value=&quot;Slide 22&quot;/&gt;&lt;property id=&quot;20307&quot; value=&quot;291&quot;/&gt;&lt;/object&gt;&lt;object type=&quot;3&quot; unique_id=&quot;10024&quot;&gt;&lt;property id=&quot;20148&quot; value=&quot;5&quot;/&gt;&lt;property id=&quot;20300&quot; value=&quot;Slide 23&quot;/&gt;&lt;property id=&quot;20307&quot; value=&quot;292&quot;/&gt;&lt;/object&gt;&lt;object type=&quot;3&quot; unique_id=&quot;10025&quot;&gt;&lt;property id=&quot;20148&quot; value=&quot;5&quot;/&gt;&lt;property id=&quot;20300&quot; value=&quot;Slide 24&quot;/&gt;&lt;property id=&quot;20307&quot; value=&quot;293&quot;/&gt;&lt;/object&gt;&lt;object type=&quot;3&quot; unique_id=&quot;10026&quot;&gt;&lt;property id=&quot;20148&quot; value=&quot;5&quot;/&gt;&lt;property id=&quot;20300&quot; value=&quot;Slide 25&quot;/&gt;&lt;property id=&quot;20307&quot; value=&quot;294&quot;/&gt;&lt;/object&gt;&lt;object type=&quot;3&quot; unique_id=&quot;10027&quot;&gt;&lt;property id=&quot;20148&quot; value=&quot;5&quot;/&gt;&lt;property id=&quot;20300&quot; value=&quot;Slide 26&quot;/&gt;&lt;property id=&quot;20307&quot; value=&quot;295&quot;/&gt;&lt;/object&gt;&lt;object type=&quot;3&quot; unique_id=&quot;10028&quot;&gt;&lt;property id=&quot;20148&quot; value=&quot;5&quot;/&gt;&lt;property id=&quot;20300&quot; value=&quot;Slide 27&quot;/&gt;&lt;property id=&quot;20307&quot; value=&quot;256&quot;/&gt;&lt;/object&gt;&lt;object type=&quot;3&quot; unique_id=&quot;10029&quot;&gt;&lt;property id=&quot;20148&quot; value=&quot;5&quot;/&gt;&lt;property id=&quot;20300&quot; value=&quot;Slide 28&quot;/&gt;&lt;property id=&quot;20307&quot; value=&quot;257&quot;/&gt;&lt;/object&gt;&lt;object type=&quot;3&quot; unique_id=&quot;10030&quot;&gt;&lt;property id=&quot;20148&quot; value=&quot;5&quot;/&gt;&lt;property id=&quot;20300&quot; value=&quot;Slide 29&quot;/&gt;&lt;property id=&quot;20307&quot; value=&quot;266&quot;/&gt;&lt;/object&gt;&lt;object type=&quot;3&quot; unique_id=&quot;10031&quot;&gt;&lt;property id=&quot;20148&quot; value=&quot;5&quot;/&gt;&lt;property id=&quot;20300&quot; value=&quot;Slide 30&quot;/&gt;&lt;property id=&quot;20307&quot; value=&quot;265&quot;/&gt;&lt;/object&gt;&lt;object type=&quot;3&quot; unique_id=&quot;10032&quot;&gt;&lt;property id=&quot;20148&quot; value=&quot;5&quot;/&gt;&lt;property id=&quot;20300&quot; value=&quot;Slide 31&quot;/&gt;&lt;property id=&quot;20307&quot; value=&quot;264&quot;/&gt;&lt;/object&gt;&lt;object type=&quot;3&quot; unique_id=&quot;10033&quot;&gt;&lt;property id=&quot;20148&quot; value=&quot;5&quot;/&gt;&lt;property id=&quot;20300&quot; value=&quot;Slide 32&quot;/&gt;&lt;property id=&quot;20307&quot; value=&quot;260&quot;/&gt;&lt;/object&gt;&lt;object type=&quot;3&quot; unique_id=&quot;10034&quot;&gt;&lt;property id=&quot;20148&quot; value=&quot;5&quot;/&gt;&lt;property id=&quot;20300&quot; value=&quot;Slide 33&quot;/&gt;&lt;property id=&quot;20307&quot; value=&quot;261&quot;/&gt;&lt;/object&gt;&lt;object type=&quot;3&quot; unique_id=&quot;10035&quot;&gt;&lt;property id=&quot;20148&quot; value=&quot;5&quot;/&gt;&lt;property id=&quot;20300&quot; value=&quot;Slide 34&quot;/&gt;&lt;property id=&quot;20307&quot; value=&quot;262&quot;/&gt;&lt;/object&gt;&lt;object type=&quot;3&quot; unique_id=&quot;10036&quot;&gt;&lt;property id=&quot;20148&quot; value=&quot;5&quot;/&gt;&lt;property id=&quot;20300&quot; value=&quot;Slide 35&quot;/&gt;&lt;property id=&quot;20307&quot; value=&quot;263&quot;/&gt;&lt;/object&gt;&lt;object type=&quot;3&quot; unique_id=&quot;10037&quot;&gt;&lt;property id=&quot;20148&quot; value=&quot;5&quot;/&gt;&lt;property id=&quot;20300&quot; value=&quot;Slide 36&quot;/&gt;&lt;property id=&quot;20307&quot; value=&quot;259&quot;/&gt;&lt;/object&gt;&lt;object type=&quot;3&quot; unique_id=&quot;10155&quot;&gt;&lt;property id=&quot;20148&quot; value=&quot;5&quot;/&gt;&lt;property id=&quot;20300&quot; value=&quot;Slide 1&quot;/&gt;&lt;property id=&quot;20307&quot; value=&quot;298&quot;/&gt;&lt;/object&gt;&lt;object type=&quot;3&quot; unique_id=&quot;10156&quot;&gt;&lt;property id=&quot;20148&quot; value=&quot;5&quot;/&gt;&lt;property id=&quot;20300&quot; value=&quot;Slide 2&quot;/&gt;&lt;property id=&quot;20307&quot; value=&quot;297&quot;/&gt;&lt;/object&gt;&lt;object type=&quot;3&quot; unique_id=&quot;10157&quot;&gt;&lt;property id=&quot;20148&quot; value=&quot;5&quot;/&gt;&lt;property id=&quot;20300&quot; value=&quot;Slide 37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230</Words>
  <Application>Microsoft Office PowerPoint</Application>
  <PresentationFormat>On-screen Show (4:3)</PresentationFormat>
  <Paragraphs>130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Andy</vt:lpstr>
      <vt:lpstr>HG明朝B</vt:lpstr>
      <vt:lpstr>MS PGothic</vt:lpstr>
      <vt:lpstr>Arial</vt:lpstr>
      <vt:lpstr>Arial Black</vt:lpstr>
      <vt:lpstr>Calibri</vt:lpstr>
      <vt:lpstr>Cambria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Rose</dc:creator>
  <cp:lastModifiedBy>billinge</cp:lastModifiedBy>
  <cp:revision>39</cp:revision>
  <dcterms:created xsi:type="dcterms:W3CDTF">2008-04-02T09:58:09Z</dcterms:created>
  <dcterms:modified xsi:type="dcterms:W3CDTF">2013-08-01T03:35:22Z</dcterms:modified>
</cp:coreProperties>
</file>