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A6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2" autoAdjust="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6046-8C01-439B-831F-6B35E2A9AB35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3EBD-A488-4B09-8B82-AA8BEABEF3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0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EBD-A488-4B09-8B82-AA8BEABEF3D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EBD-A488-4B09-8B82-AA8BEABEF3D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2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hyperlink" Target="http://www.google.co.uk/imgres?imgurl=http://www.wallpaperdojo.com/images/animals/Mouse_Musculus_Huismuis.jpg&amp;imgrefurl=http://www.wallpaperdojo.com/animals/Mouse_Musculus_Huismuis/animals-wallpapers.html&amp;usg=__syAewS9tb0lPkNSeXrlMmnfBH8g=&amp;h=762&amp;w=1080&amp;sz=144&amp;hl=en&amp;start=5&amp;zoom=1&amp;itbs=1&amp;tbnid=PH0_CABUIIgiqM:&amp;tbnh=106&amp;tbnw=150&amp;prev=/images?q=mouse+animal&amp;hl=en&amp;sout=1&amp;biw=1276&amp;bih=759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7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5.jpeg"/><Relationship Id="rId5" Type="http://schemas.openxmlformats.org/officeDocument/2006/relationships/image" Target="../media/image8.jpeg"/><Relationship Id="rId10" Type="http://schemas.openxmlformats.org/officeDocument/2006/relationships/image" Target="../media/image11.jpeg"/><Relationship Id="rId4" Type="http://schemas.openxmlformats.org/officeDocument/2006/relationships/image" Target="../media/image7.jpeg"/><Relationship Id="rId9" Type="http://schemas.openxmlformats.org/officeDocument/2006/relationships/image" Target="../media/image14.jpe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916832"/>
            <a:ext cx="741682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Let’s review </a:t>
            </a:r>
          </a:p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Animals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17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1.gstatic.com/images?q=tbn:ANd9GcSa1SKQdzF22g3XUhh45nBepn00BTCgMwCYHsHoFjOke33nFvU&amp;t=1&amp;usg=__U5hLkkY9gnPrPoN1OPtRDtuQdd4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1440160" cy="1157889"/>
          </a:xfrm>
          <a:prstGeom prst="rect">
            <a:avLst/>
          </a:prstGeom>
          <a:noFill/>
        </p:spPr>
      </p:pic>
      <p:pic>
        <p:nvPicPr>
          <p:cNvPr id="3" name="Picture 6" descr="http://t2.gstatic.com/images?q=tbn:ANd9GcR4s8myh1e9G92ELtoLc7fiTrnMpS2xz-lssynWJDJOAGRx_C8&amp;t=1&amp;usg=__PeQFM_NgWZEDJ-sU_XLJXTi47BU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928670"/>
            <a:ext cx="1403608" cy="1080120"/>
          </a:xfrm>
          <a:prstGeom prst="rect">
            <a:avLst/>
          </a:prstGeom>
          <a:noFill/>
        </p:spPr>
      </p:pic>
      <p:pic>
        <p:nvPicPr>
          <p:cNvPr id="4" name="Picture 8" descr="http://t0.gstatic.com/images?q=tbn:ANd9GcSy63gs5_ldkPm8fAbPFK9v8P_Pwci19UxYb7VjggqSS8nSdfQ&amp;t=1&amp;usg=__m6OLhYOk23-dCVvvc7sX5fuDviE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2786058"/>
            <a:ext cx="1340456" cy="1152128"/>
          </a:xfrm>
          <a:prstGeom prst="rect">
            <a:avLst/>
          </a:prstGeom>
          <a:noFill/>
        </p:spPr>
      </p:pic>
      <p:pic>
        <p:nvPicPr>
          <p:cNvPr id="5" name="Picture 18" descr="http://t0.gstatic.com/images?q=tbn:ANd9GcSyPG7TUK63acQ1oFdxL-F_b9So_e4GiMZ4tiWhY7Z6U9USCdM&amp;t=1&amp;usg=__5aeYRHRRsOUg5Vme0afQFuC1pDE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2643182"/>
            <a:ext cx="1368152" cy="1368153"/>
          </a:xfrm>
          <a:prstGeom prst="rect">
            <a:avLst/>
          </a:prstGeom>
          <a:noFill/>
        </p:spPr>
      </p:pic>
      <p:pic>
        <p:nvPicPr>
          <p:cNvPr id="6" name="Picture 22" descr="http://t0.gstatic.com/images?q=tbn:ANd9GcTDYRzf4ZMzLgfwPiZWclKGq6oOQByKp21iY6OKng4BdVhVDP8&amp;t=1&amp;h=168&amp;w=166&amp;usg=__H2TV7kF9gTgfsfWfqDVOrIt6Evg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857232"/>
            <a:ext cx="1296144" cy="1308259"/>
          </a:xfrm>
          <a:prstGeom prst="rect">
            <a:avLst/>
          </a:prstGeom>
          <a:noFill/>
        </p:spPr>
      </p:pic>
      <p:pic>
        <p:nvPicPr>
          <p:cNvPr id="7" name="Picture 6" descr="http://t2.gstatic.com/images?q=tbn:SKoy1W0eStVctM:http://animations.fg-a.com/horse_001.gif&amp;t=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3504" y="2857496"/>
            <a:ext cx="1584176" cy="1265142"/>
          </a:xfrm>
          <a:prstGeom prst="rect">
            <a:avLst/>
          </a:prstGeom>
          <a:noFill/>
        </p:spPr>
      </p:pic>
      <p:pic>
        <p:nvPicPr>
          <p:cNvPr id="8" name="Picture 18" descr="http://t3.gstatic.com/images?q=tbn:ANd9GcRFqiVUE-MEWqvGFoqZWRjutje-3DQGOMpvVL6V8q1b_y540vU&amp;t=1&amp;usg=__OZvLYTE9lffITpjDv6m7J-kR63I=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1000108"/>
            <a:ext cx="1514654" cy="1173857"/>
          </a:xfrm>
          <a:prstGeom prst="rect">
            <a:avLst/>
          </a:prstGeom>
          <a:noFill/>
        </p:spPr>
      </p:pic>
      <p:pic>
        <p:nvPicPr>
          <p:cNvPr id="9" name="Picture 20" descr="http://t0.gstatic.com/images?q=tbn:ANd9GcTPdmCXldQ_x0Sw5CsrbhM-ERLXLL8SPVWAmUVGNF9PCE0uqdY&amp;t=1&amp;h=198&amp;w=141&amp;usg=__glqt23tJ1mjRI9YRP280YodT-LE=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2928934"/>
            <a:ext cx="1080120" cy="1525671"/>
          </a:xfrm>
          <a:prstGeom prst="rect">
            <a:avLst/>
          </a:prstGeom>
          <a:noFill/>
        </p:spPr>
      </p:pic>
      <p:pic>
        <p:nvPicPr>
          <p:cNvPr id="10" name="Picture 22" descr="http://t1.gstatic.com/images?q=tbn:ANd9GcRs1XekG-3zEi1eNB12jl5RnlJIcd-spxXsBQwJsRppTeEUTNA&amp;t=1&amp;h=166&amp;w=224&amp;usg=__awjOiYsxCCiVJDYAEuQPwSyib2w=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4414" y="4857760"/>
            <a:ext cx="1653504" cy="1225674"/>
          </a:xfrm>
          <a:prstGeom prst="rect">
            <a:avLst/>
          </a:prstGeom>
          <a:noFill/>
        </p:spPr>
      </p:pic>
      <p:pic>
        <p:nvPicPr>
          <p:cNvPr id="11" name="Picture 28" descr="http://2.bp.blogspot.com/_EXopv5BJbnY/SsQCzKb_bfI/AAAAAAAAB88/VprC4rSIjRw/s400/tiger_clipart_4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868" y="4714884"/>
            <a:ext cx="1368152" cy="1417774"/>
          </a:xfrm>
          <a:prstGeom prst="rect">
            <a:avLst/>
          </a:prstGeom>
          <a:noFill/>
        </p:spPr>
      </p:pic>
      <p:pic>
        <p:nvPicPr>
          <p:cNvPr id="12" name="Picture 34" descr="http://t2.gstatic.com/images?q=tbn:ANd9GcQs8uxzXnWDJQ2Z8lWCv78hxcTAi352-DrktCY_10p_Yecj0_Y&amp;t=1&amp;usg=__y2fCLPec1RXtFhu_NzfayxSs3P0=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29256" y="4929198"/>
            <a:ext cx="1468964" cy="122413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285852" y="500042"/>
            <a:ext cx="35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500430" y="42860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643570" y="42860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7572396" y="50004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4.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428728" y="235743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5.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714744" y="228599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6.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786446" y="257174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7.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7643834" y="250030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8.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14480" y="442913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9.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000496" y="4357694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10.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143636" y="457200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11.</a:t>
            </a:r>
            <a:endParaRPr lang="en-GB" dirty="0"/>
          </a:p>
        </p:txBody>
      </p:sp>
      <p:pic>
        <p:nvPicPr>
          <p:cNvPr id="4098" name="Picture 2" descr="http://t3.gstatic.com/images?q=tbn:PH0_CABUIIgiqM: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86644" y="5214950"/>
            <a:ext cx="1428750" cy="100965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7715272" y="4714884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12.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12474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19458" name="AutoShape 2" descr="data:image/jpg;base64,/9j/4AAQSkZJRgABAQAAAQABAAD/2wCEAAkGBhQSEBQTExQWFBIVFxoXGBcSFxgVFxoXFh0fFx0ZFhoXICYfHRwjGhUVHzAkIycqOCwsGR4yQTArNSYrLSoBCQoKDgwOGg8PGikkHyIsKSk0LCosKSk0LDQpLCwpLCwpLyksKSw0LCwsKSwsLCwsKSwtNSksLCwsLCwsLCw1LP/AABEIAHMAkAMBIgACEQEDEQH/xAAcAAACAQUBAAAAAAAAAAAAAAAABwYCAwQFCAH/xAA/EAACAQIEBQMBBQMJCQAAAAABAgMAEQQSITEFBgciQRNRYTIUQlJxkXOh0RUjJTNiscLT4TRDU1SBgqOywf/EABkBAAIDAQAAAAAAAAAAAAAAAAADAgQFAf/EACgRAAMAAgEEAAUFAQAAAAAAAAABAgMREgQhMUEyQlFxkRQiM1LhE//aAAwDAQACEQMRAD8AeNFFFABRRRQAUUUUAFFFFABRRRQAUUUUAFUSyhVLMQqqCSWNgANSSToABUf565zThuG9UhZJCbJE0nps9vqynK2wN9vYXFxXPnM3N+L4nIvrG4v2QppGrWtcAk3O+rE2udheoukjqTY6eN9YMIheLDN9oxAuFyg+lcbkybFR8HXQA63pNcq8xYzEY6donIxuPAhElsuUMyszDL9OVU8C4ANtbVpWgaOQxgkGwDeCxPgAa5f79KzeGYcREyTLlWxVQRqfclfYD++q9Ze2/wAD5x99fk6siSygXJsLXOpNvJPvVdLfkXniQvHh52Do9gkrtZhp2qxI7yxsATY3O5uKZFOx5JyTuRWSHD0wooophAKKKKACiiqJZlVSzEKqgkljYADUkk6AAUAV0VhYHjcExtFNFKQL2jkRzba9lJ0uRWbQAUUUUAFWMbjo4UzyukaAgZpGCLc6DViBWg5u5+w+AWzH1Z/EMbLmFxcF/wAC7aka30BpJc987y8QkUyARRJ9EauxF/xEmwZtbXyjTTybwq0iSls0/NXG5MZi5ZpXMmtlJAUBBsqKGYBRrbuN73JJJq/y5gwAJiO43C3/AAnzb51rF4fwwy2Y9sd767t8D4qR5azOpzb/AGo0OnxfMy1KqqwYKBdrM1hfu+d98tZDYZXFnUMPZgCP31RPECpDAFbag+3m9TrhXSt3w8LHEFHaMFlkizkMdQLlkOgIBDAm4OtV8eK8nw+UPvJOP4vZCJILKAnblFgN1t7Ee1S/lHqeYZPs+LcyKbFX+p4wdCH8snkH6hrv4yOJdL54480cqTsASVyGJiRsE7mBJ13I/fUI4Ryri58SAuFfP9DTENHGq3F/UDjRhp2jMasY4y4q8f6JyXiyT5OiKKKWXWzmsw4dcJGxEk4zOVuLQjS1/wC22nnRW2uK1W9GYbbmjq7gsFJ6XfPIDZlgysF3BDMzBbgixW9xWlHX/C/8tif/ABf5lJng3B3xWJiw8eUPK2VS2ijQkk28AAmpfxblaDB4oxRFpDCoV5HP1SEZmIWwCWDAAC+nkm9JyZeE8h2PHzriTPi/VSaZbQRnDqR9UhVpdbbAXVPPljqPptrDsVK0r5pGMj/ikJc6knQtsLk6CwF6tO1epWPkzXkfdmpGKY8IpliBFiAR8gGttwzmnFwm6YiS2ptI3qi5Fr2kv7CtTM1UxNUJup8MnUzXlErw/UbHLIGMiOoFijRKAT73Qg/pWRieqWLZSqiFCdmCMSPyDMR+oqIZa8YU39Rl/sL/AOGP6GPx/wBfFTmaSRcxI+hFj0vqWyjuNhuddAL2FUrw6MZTlBKm4J1N/e5rJzVS5qNZrryyU4onwgBq5GKtIaqcH6h9Q8e49vz8j/WlaJs2vAuG/aMVDCRdXcZwRcemvc1xcaEDLofvU+KXXSbhlxLivusBFHqdgczm231BBrqCje+rFra6THwx9/ZldTfK+3oKKKKtFYK536uYoPxaazZgixpbXtYLcqL7fVfT3roiuZ+op/pfGftf8CVC/BKfJsujy/0vF+zl/wDWr/MUci4zE+qbyetISbg9pYlNvaMoPi1a7phA78Ww2Q2yszNqRdAjXGm+40rb86AniOK/a/uyrVHqv419y503xv7Gpza1UXqxavSKzTQPWerkFa2bF9/prlz2uSx+keNNyfis+A2rrWjiezIrwtVN68aonQerYN69Y1QDagC8qigGrKzXFxXjSWH5V3QDg6UYhTgWQbxzOG0sLvaQW99HH/W9TSo5yHy79kwgVgRLKfUlBN7OQFyjwLKqjTyDqd6kdb+NNQk/oYmRp02gooophAomYhSVALWNgxIBPgEgEgX82P5VyjxXFGXETSMwdnkdiyZspuxN0z9wS1rBtQLU9+r3Mn2bAmJTaXE3jHwgA9Rv0YL/AN403sgc4BAO5pOR+hkL2MnotyrM2JGOuFgjzx2a+Z2ZdSulrLcAm+9x4NedQ4wvFJwoAuI2NvLMguT+g/SpRgeouFwWEgw0aNJNFEiyInaI5Ml2WRm2YPcEAEgk6XBFLniPF2nnkllYGVzmYDQAbAAX0UCwH/01V6q54cF5LXTxXLm/B4tYuKxX3V+ryfC/xPxU55b5AZ4ziMbmhwyK7FCGSUqo+phbMi/UfxaDa9LhNhb2FVVgaW6Lc5Fban0TnpFwOObEziSJZIhDZjIFbvkYW+rW5VJNR+E7aVMuJ9I4Ha8Ejw3NypAkQDXRQSGGtvvEAC1qp6O8E9LBtOQQ+Ia+v/DjuqWsfJZ28Hut4FT6tKMUuEqRnZMrVtyxL47ppjo75USUaf1Ti+u+j5dvzqK4lWjbLIrRsLdsisja7XVrGukqtYnCJIuWRVddDlcBhpqNDpvSa6KH8L0Mnq6XlbOci9Y8mIUbsB+ZpqdSuTMPHgJZYMPEkiursyjKcucF7eNidKVPDsB600cKixldY7ouYgOQpaw3yglvyB2qrXTOK02W4zc5dL0GFuFOYFTmJsQQQGNxofdSD8g381fwU3pTRzWztHIsgUmynIwbL5ttvY2OvinfzXyPFi4bKFimQfzbqoFrCwRwN0sALePFJ3mXlvEYE3njIjuQJku0W9hmYfRe4sGAv82NSyYLx1ykXjzRc8aH1wTjEeKgSaM3Vxe1wSp8q1vvA3B/Ks6kf0354TDTiKSYDDymxBPaknh9u0G2UnQagnanhWljvnOyhkjhWgooopgsSPXa4xmHJzBDDZSb5C+diQPGa2S9tbZfisXpnyo2IhaXFQouCcpL6sttRhiSyi5BVHMhJfUEQsLag06eOcDixcDQzKGRgRqASpIIzJmBswubGl3z7J/JfAY8EHX1HtAuXMCyA5ncAtmHba+pALgbEVDik9k096kUf8oSSzyOovJPIXyopY55GLZUGp3awGp23py9OelpwzfacXZp9Cke4jO93P3nB2toLX1NrRnofyh6spx8lwkRKRC2jPazNc+FBsLeS34bF4VyYW96HZcvyrwRXqdxY4fhc7AG7gRCwBt6pyE6+LE0gMEyPJHGXCK7qhc7IHYKWN7AZQSdSNvFdSYrCpKjRyKHRgVZWFwQdwRSM6h9L2wQM+GzSYb7wbueO50uQNU2F9x5vvRc77nenyKdz9R6YaBURUQAIoCqBsFAsAPgACrlKvpJ1BMgXAzkZlW0LkgZlXQRkeWC7HyB7i5alTT2V6ly9MKKKK6RNJzthBLw7FKxIHou11tfsGcbg+VFJHpyDJxXChbXVmkOtu1Ua5/eNKbHVPmZMJw+Vbr6s6tFGh1JzjKzWuDZVYm/vb3AK56H8GeTHNie704kZS1u0u9gEvfcKS2gPi9ri6qndJlrHXHHQ96tz4dXUq6hlOhVgGBHyDoauUU0qiG6odPRgT9og/2Z2yldT6THUC/4DawvsbDyKnvRfipm4YFZmZoZHjObWw0dVU+wR1Hxt4qSc3cFGLwU8Bv3octgCQw1W19L5gP4jelP0B48RPPhWPbIglUFgO9O1sq+SVZSTfQRDT2jrTHu3ePT9DwoooqQgs4vFLFG8jnKiKWYnwqi5OnsAa5m5x5mm4xjwIlZhcx4eJdytyQSD95tyfA+FvVfN3PGMxE8syzyJBNmijRTlUwEnKClzqy6knW5Ivawpi9M+jzYSWPF4px6yglIVAIRmAF2bywuwsunyai+4yWp7jF5c4GmDwsWHj+mNQL7Zj5Y6nUm5381sqKKkLCiiigBEdV+QWwchxuH0w7uCypZDE52K2t2ltRbVSfbUSDpJ1NkxLjBYkl5rM0cvllXUrJ8jwfOx2uWbxThkeIheGZc8UgyspuLg/I1FczcicaOFx0eKyqkSPllBJOSOXRrXzNZQb+T22vreo60xnLc6Z07isWkSF5HWNFF2Z2CqB7knQVAOdermHhwYfByxzTy3VAP92LayOpAItpYG1yfIBrT9bYcZPLBBBDPJhwhdjBFJIpkLFe/ICCVCggf2j8W0HLXROfESK+JDYfCkXILL65PgZbEJe9+65FrWB26RWvZico8i4njU74vEyMsTN3SkAtIQdUiGwAFxfZdBY2ID64TweHCxCKCNY4x4Ub2Frsd2Om51qvhnDI8PCkMK5IoxlVRc2A+TqayqEtBVNhRRRXSIGuYOWBLw3jkMTf1keIWB8psGWQiO99e0h1e35DSun65W5linw/FMTJN/NYmOdp0zd4Yh/UQqXHcgAW3xYEbgcZKXrZ1TRWJwriAngimUELKiyAG1wHAaxt5F7Vl10iKboZy3h3wS4p4lfEZ2Ake7FQjEDIGJCnQaqBsPamzRRQAUUUUAFFFFABSp6yctYdYDiViCzs8SsyFlDBpLHMoOVibnuIv817RQAz8HAEjRReyqFGYljYCwuWuSdNydavUUUAFFFFABRRRQAVgcX4Dh8UoTEQxzKNhIoa2x0vtsNvaiigDJweDSKNY40VI0GVVQAKAPAAq9RRQB//Z"/>
          <p:cNvSpPr>
            <a:spLocks noChangeAspect="1" noChangeArrowheads="1"/>
          </p:cNvSpPr>
          <p:nvPr/>
        </p:nvSpPr>
        <p:spPr bwMode="auto">
          <a:xfrm>
            <a:off x="155575" y="-457200"/>
            <a:ext cx="1200150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data:image/jpg;base64,/9j/4AAQSkZJRgABAQAAAQABAAD/2wCEAAkGBhQSEBQTExQWFBIVFxoXGBcSFxgVFxoXFh0fFx0ZFhoXICYfHRwjGhUVHzAkIycqOCwsGR4yQTArNSYrLSoBCQoKDgwOGg8PGikkHyIsKSk0LCosKSk0LDQpLCwpLCwpLyksKSw0LCwsKSwsLCwsKSwtNSksLCwsLCwsLCw1LP/AABEIAHMAkAMBIgACEQEDEQH/xAAcAAACAQUBAAAAAAAAAAAAAAAABwYCAwQFCAH/xAA/EAACAQIEBQMBBQMJCQAAAAABAgMAEQQSITEFBgciQRNRYTIUQlJxkXOh0RUjJTNiscLT4TRDU1SBgqOywf/EABkBAAIDAQAAAAAAAAAAAAAAAAADAgQFAf/EACgRAAMAAgEEAAUFAQAAAAAAAAABAgMREgQhMUEyQlFxkRQiM1LhE//aAAwDAQACEQMRAD8AeNFFFABRRRQAUUUUAFFFFABRRRQAUUUUAFUSyhVLMQqqCSWNgANSSToABUf565zThuG9UhZJCbJE0nps9vqynK2wN9vYXFxXPnM3N+L4nIvrG4v2QppGrWtcAk3O+rE2udheoukjqTY6eN9YMIheLDN9oxAuFyg+lcbkybFR8HXQA63pNcq8xYzEY6donIxuPAhElsuUMyszDL9OVU8C4ANtbVpWgaOQxgkGwDeCxPgAa5f79KzeGYcREyTLlWxVQRqfclfYD++q9Ze2/wAD5x99fk6siSygXJsLXOpNvJPvVdLfkXniQvHh52Do9gkrtZhp2qxI7yxsATY3O5uKZFOx5JyTuRWSHD0wooophAKKKKACiiqJZlVSzEKqgkljYADUkk6AAUAV0VhYHjcExtFNFKQL2jkRzba9lJ0uRWbQAUUUUAFWMbjo4UzyukaAgZpGCLc6DViBWg5u5+w+AWzH1Z/EMbLmFxcF/wAC7aka30BpJc987y8QkUyARRJ9EauxF/xEmwZtbXyjTTybwq0iSls0/NXG5MZi5ZpXMmtlJAUBBsqKGYBRrbuN73JJJq/y5gwAJiO43C3/AAnzb51rF4fwwy2Y9sd767t8D4qR5azOpzb/AGo0OnxfMy1KqqwYKBdrM1hfu+d98tZDYZXFnUMPZgCP31RPECpDAFbag+3m9TrhXSt3w8LHEFHaMFlkizkMdQLlkOgIBDAm4OtV8eK8nw+UPvJOP4vZCJILKAnblFgN1t7Ee1S/lHqeYZPs+LcyKbFX+p4wdCH8snkH6hrv4yOJdL54480cqTsASVyGJiRsE7mBJ13I/fUI4Ryri58SAuFfP9DTENHGq3F/UDjRhp2jMasY4y4q8f6JyXiyT5OiKKKWXWzmsw4dcJGxEk4zOVuLQjS1/wC22nnRW2uK1W9GYbbmjq7gsFJ6XfPIDZlgysF3BDMzBbgixW9xWlHX/C/8tif/ABf5lJng3B3xWJiw8eUPK2VS2ijQkk28AAmpfxblaDB4oxRFpDCoV5HP1SEZmIWwCWDAAC+nkm9JyZeE8h2PHzriTPi/VSaZbQRnDqR9UhVpdbbAXVPPljqPptrDsVK0r5pGMj/ikJc6knQtsLk6CwF6tO1epWPkzXkfdmpGKY8IpliBFiAR8gGttwzmnFwm6YiS2ptI3qi5Fr2kv7CtTM1UxNUJup8MnUzXlErw/UbHLIGMiOoFijRKAT73Qg/pWRieqWLZSqiFCdmCMSPyDMR+oqIZa8YU39Rl/sL/AOGP6GPx/wBfFTmaSRcxI+hFj0vqWyjuNhuddAL2FUrw6MZTlBKm4J1N/e5rJzVS5qNZrryyU4onwgBq5GKtIaqcH6h9Q8e49vz8j/WlaJs2vAuG/aMVDCRdXcZwRcemvc1xcaEDLofvU+KXXSbhlxLivusBFHqdgczm231BBrqCje+rFra6THwx9/ZldTfK+3oKKKKtFYK536uYoPxaazZgixpbXtYLcqL7fVfT3roiuZ+op/pfGftf8CVC/BKfJsujy/0vF+zl/wDWr/MUci4zE+qbyetISbg9pYlNvaMoPi1a7phA78Ww2Q2yszNqRdAjXGm+40rb86AniOK/a/uyrVHqv419y503xv7Gpza1UXqxavSKzTQPWerkFa2bF9/prlz2uSx+keNNyfis+A2rrWjiezIrwtVN68aonQerYN69Y1QDagC8qigGrKzXFxXjSWH5V3QDg6UYhTgWQbxzOG0sLvaQW99HH/W9TSo5yHy79kwgVgRLKfUlBN7OQFyjwLKqjTyDqd6kdb+NNQk/oYmRp02gooophAomYhSVALWNgxIBPgEgEgX82P5VyjxXFGXETSMwdnkdiyZspuxN0z9wS1rBtQLU9+r3Mn2bAmJTaXE3jHwgA9Rv0YL/AN403sgc4BAO5pOR+hkL2MnotyrM2JGOuFgjzx2a+Z2ZdSulrLcAm+9x4NedQ4wvFJwoAuI2NvLMguT+g/SpRgeouFwWEgw0aNJNFEiyInaI5Ml2WRm2YPcEAEgk6XBFLniPF2nnkllYGVzmYDQAbAAX0UCwH/01V6q54cF5LXTxXLm/B4tYuKxX3V+ryfC/xPxU55b5AZ4ziMbmhwyK7FCGSUqo+phbMi/UfxaDa9LhNhb2FVVgaW6Lc5Fban0TnpFwOObEziSJZIhDZjIFbvkYW+rW5VJNR+E7aVMuJ9I4Ha8Ejw3NypAkQDXRQSGGtvvEAC1qp6O8E9LBtOQQ+Ia+v/DjuqWsfJZ28Hut4FT6tKMUuEqRnZMrVtyxL47ppjo75USUaf1Ti+u+j5dvzqK4lWjbLIrRsLdsisja7XVrGukqtYnCJIuWRVddDlcBhpqNDpvSa6KH8L0Mnq6XlbOci9Y8mIUbsB+ZpqdSuTMPHgJZYMPEkiursyjKcucF7eNidKVPDsB600cKixldY7ouYgOQpaw3yglvyB2qrXTOK02W4zc5dL0GFuFOYFTmJsQQQGNxofdSD8g381fwU3pTRzWztHIsgUmynIwbL5ttvY2OvinfzXyPFi4bKFimQfzbqoFrCwRwN0sALePFJ3mXlvEYE3njIjuQJku0W9hmYfRe4sGAv82NSyYLx1ykXjzRc8aH1wTjEeKgSaM3Vxe1wSp8q1vvA3B/Ks6kf0354TDTiKSYDDymxBPaknh9u0G2UnQagnanhWljvnOyhkjhWgooopgsSPXa4xmHJzBDDZSb5C+diQPGa2S9tbZfisXpnyo2IhaXFQouCcpL6sttRhiSyi5BVHMhJfUEQsLag06eOcDixcDQzKGRgRqASpIIzJmBswubGl3z7J/JfAY8EHX1HtAuXMCyA5ncAtmHba+pALgbEVDik9k096kUf8oSSzyOovJPIXyopY55GLZUGp3awGp23py9OelpwzfacXZp9Cke4jO93P3nB2toLX1NrRnofyh6spx8lwkRKRC2jPazNc+FBsLeS34bF4VyYW96HZcvyrwRXqdxY4fhc7AG7gRCwBt6pyE6+LE0gMEyPJHGXCK7qhc7IHYKWN7AZQSdSNvFdSYrCpKjRyKHRgVZWFwQdwRSM6h9L2wQM+GzSYb7wbueO50uQNU2F9x5vvRc77nenyKdz9R6YaBURUQAIoCqBsFAsAPgACrlKvpJ1BMgXAzkZlW0LkgZlXQRkeWC7HyB7i5alTT2V6ly9MKKKK6RNJzthBLw7FKxIHou11tfsGcbg+VFJHpyDJxXChbXVmkOtu1Ua5/eNKbHVPmZMJw+Vbr6s6tFGh1JzjKzWuDZVYm/vb3AK56H8GeTHNie704kZS1u0u9gEvfcKS2gPi9ri6qndJlrHXHHQ96tz4dXUq6hlOhVgGBHyDoauUU0qiG6odPRgT9og/2Z2yldT6THUC/4DawvsbDyKnvRfipm4YFZmZoZHjObWw0dVU+wR1Hxt4qSc3cFGLwU8Bv3octgCQw1W19L5gP4jelP0B48RPPhWPbIglUFgO9O1sq+SVZSTfQRDT2jrTHu3ePT9DwoooqQgs4vFLFG8jnKiKWYnwqi5OnsAa5m5x5mm4xjwIlZhcx4eJdytyQSD95tyfA+FvVfN3PGMxE8syzyJBNmijRTlUwEnKClzqy6knW5Ivawpi9M+jzYSWPF4px6yglIVAIRmAF2bywuwsunyai+4yWp7jF5c4GmDwsWHj+mNQL7Zj5Y6nUm5381sqKKkLCiiigBEdV+QWwchxuH0w7uCypZDE52K2t2ltRbVSfbUSDpJ1NkxLjBYkl5rM0cvllXUrJ8jwfOx2uWbxThkeIheGZc8UgyspuLg/I1FczcicaOFx0eKyqkSPllBJOSOXRrXzNZQb+T22vreo60xnLc6Z07isWkSF5HWNFF2Z2CqB7knQVAOdermHhwYfByxzTy3VAP92LayOpAItpYG1yfIBrT9bYcZPLBBBDPJhwhdjBFJIpkLFe/ICCVCggf2j8W0HLXROfESK+JDYfCkXILL65PgZbEJe9+65FrWB26RWvZico8i4njU74vEyMsTN3SkAtIQdUiGwAFxfZdBY2ID64TweHCxCKCNY4x4Ub2Frsd2Om51qvhnDI8PCkMK5IoxlVRc2A+TqayqEtBVNhRRRXSIGuYOWBLw3jkMTf1keIWB8psGWQiO99e0h1e35DSun65W5linw/FMTJN/NYmOdp0zd4Yh/UQqXHcgAW3xYEbgcZKXrZ1TRWJwriAngimUELKiyAG1wHAaxt5F7Vl10iKboZy3h3wS4p4lfEZ2Ake7FQjEDIGJCnQaqBsPamzRRQAUUUUAFFFFABSp6yctYdYDiViCzs8SsyFlDBpLHMoOVibnuIv817RQAz8HAEjRReyqFGYljYCwuWuSdNydavUUUAFFFFABRRRQAVgcX4Dh8UoTEQxzKNhIoa2x0vtsNvaiigDJweDSKNY40VI0GVVQAKAPAAq9RRQB//Z"/>
          <p:cNvSpPr>
            <a:spLocks noChangeAspect="1" noChangeArrowheads="1"/>
          </p:cNvSpPr>
          <p:nvPr/>
        </p:nvSpPr>
        <p:spPr bwMode="auto">
          <a:xfrm>
            <a:off x="155575" y="-457200"/>
            <a:ext cx="1200150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http://t2.gstatic.com/images?q=tbn:SKoy1W0eStVctM:http://animations.fg-a.com/horse_001.gif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96752"/>
            <a:ext cx="1584176" cy="126514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699792" y="105273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9464" name="AutoShape 8" descr="data:image/jpg;base64,/9j/4AAQSkZJRgABAQAAAQABAAD/2wCEAAkGBhQQEBUUEBQVFRQVGBUWFhgUGRgXEhUSFBYVFRQdFx0XHTIhGCUjGRYXHzAgJCcuLC0vGCE0OjI2NTIuLikBCQoKDgwOGA8PGikkHRgpLSksKikpKSkpKSwpKSkpNikpLCkpKSwpKSkpLCksLCksKSkpKSkpKSkpLCkpKSkpKf/AABEIAGgAbgMBIgACEQEDEQH/xAAbAAACAwEBAQAAAAAAAAAAAAAABQMEBgECB//EADkQAAIBAwMCBQMCAwUJAAAAAAECEQADIQQSMQVBEyJRYXEGMoFSoSNCkRQVseHxFjNTYnOSotHw/8QAGAEBAQEBAQAAAAAAAAAAAAAAAAECAwT/xAAfEQEBAAICAgMBAAAAAAAAAAAAAQIRAxIhMSJBcQT/2gAMAwEAAhEDEQA/APuFE0i6/wBYuWnW3ZCbirOWuBmUKCFAAVgZJbmcR3qrb67qTylj/vuCf/DH71i8mMuq6Tjys3Gi1WqW2pZzAH9fYADJJ7AZNU/79tSvmOSAcHyEjdFyR/DwRhoORWc6vr9Q1sszWk8MrcUW1ZiHUiSxblQCxICyQORzWo8NbtuGh1dSCR9rKywYg8EHsauOUy9M3G4+1wGu0nu6LwCH06t9wD21+1lJAJgmFI5kemZ7SWPqPTtxdUGdpDHa6tIEMDkGSBn1FaZNKKgbWoBJZQMZJEZwP3NTBpoO0UUUBRRRQFFFFBlfqBVOsteJErbc25wdxYC5H6vLGO35pdc6mpuFEOV5OYJ7gEYJGJ9Nwp79UdO3qlwIH8ImUK7t1toDQIORAYfBHel9raVXbGyPLtjbHtGK8XNNZbr2/wA+Wp+IbNoFw5ncARyY2kgnH4Ga9aHqDabQs1sW/LdcKrAqYa7tO7aTLFjMgAQfaTJfuKiljgKCT8DJpZr7ZXT2VdGRrl0vc3Abi/nI3RxKhfiI7VeG3zU59ZWHf011t7rPbukFlhlIEShwcT2YRjsVrPfUGlSxq2DKFtXF8RWaPD37m8QSeCQynP4qbRan+z3UvH7VlX7RbcrLZ/SQCfaa0Or1iDUo1wxaNplBIm21y4ykAGInapxOZECu+PzxcMvhky6aa0igsiCO5AMdozn2gf41r/pXRtb0wDAruZ3CHBRHYlVjtjt2k1X050Npt6rbQpgsUK+GfRiR/DJ3YBgmcVdXr1tiVth3ccoFK3FETLLcgqPQnntNXHDTOWfY0opVa62xndYvqQu6CqnEcAq0EzIgGcekV6u9XYTFi6QoDGAPtM/aAfM2D5Rnj1rowZ0Us/v1AAWW4iFtu+4hRZgnO+CowckAcZyKtaHqCX0D2mDKeCPmO/FBZooooPJFYrqmiD6xxYY2gqhnNk/c7mTvBlSRERH80ntG2NZl0Cau6gYDdtuR/MS0h4PceVfialkvtZdI9H9Lo7br7NejMXI2BpBkKoEYx/mTVn6l6abyQphgQVJ43CSJ9uxiKZ2DHean27hmkxk8Q3b7YI3Agi6PDI/VO09vK3DDH/sU/wDpBZtMI8i3D4M5hNi5U+m4uB7Yp0dEvoKlVQBA4rOOHWtZZ9oNteooorbAoooqjlUdV02W8S0dl0AAGSEIBmHUYYfv6EGDV+qPVtQ9tPEt7SElnUjLIOQpmFPeTI7VBNoNf4jXFiDbcocgz5VcH8hh+4q7SXV3gl6zeDQHPhNOAQ6l0JPYhlAE/qI5inINB2qHVtMGtOdm5lBZQPv3qrbdpGQckAjOav1w0CXo1z+EnmLnaAWMSWAhpjvIM+hmmae9KrS+Be8MkbH3NbnB3FyWX0Y+aR3yaZ2hQS0UUVQUUUUBRRRQFR37cqRAaQRB4Mjg/PFSVV6lqRbtMxniBH3F2IVAsdyxAHuRQZ+xqp0G3glEUCJJdiAqx7kgfkVrlpH0z6e2JaW4zMLYQ7TtjeuRJAG4A5HuAckCntQFcJoFV+oawWrbO0kKOBySTAGcZJAkkD1MUGe+o9T/AGgratk7EcM7rE+ImUVfcNBP9MyY7o+vurFHttc2gS9ofzEnDKTI8sHE8/Ex+ELNom5tBl2cySu4kkyTkwIE/wDLV7ofTiLQLghn87TzuYDB+AAvttqVVq312zEm4qmQpD+VwSQAGU5XJHPrTCaWaDTrcvXLkAhQLKkgRiTdj5aFP/TFT3OgWDH8NQRAVllXUD9LLBX8Gqi27AAk4AySeABzVF+t2oOxvEIkbbQLuSsAgAehPxXpvp2w332luGIm6PFaPTdckx7TFXksheAAPbFAsHX7QJD70IAMXEdSwJIBWRnI+RIqdOrWSJF1MifuHET+P8a99Q1y2LZdu3AHLMftVfUngVlNTCO169Bdig22x/MJAW2OXPnbPJ+BQanQdQW+pa3JUM6SRElGKsR7SDmqGvtPe1dq3JVLY8cwf96QSoWOPKYbIzIiCJr19P6S4is1w/e28W+1rdlhPJJMse08YqYMG1Y2iSlsh2HYsVKKfXEtHbnvQNQK7XBXaDk1nfqnqSI1q28lWYu6qCzFbYlQRxBeMn0H4f3rgVST2rA9eZ7l+4xRowFIBZdirxjjO4x71jK6nhvDHd8pNZ1yxqClpHJa66qyEENsYxdBBHO3d+9bPUWg1tg3BVgeeCDPBnvXyjp1i6NUtwSpXcwLqc4AiDB/mXP+lae513Ui043ox2vBKQ0lTAENt5jkH81icsnit3ivuNP9M6YW9HYUf8NCcAZYBjxjkmmdZ7S9RcW0AONqx6xAirC9Rf1rp2c+pzQTSVuoue8f0qDqHVLosubclwrFQACSwGPn49qdjSjqerJe1TBrigWma2lufP4oBFxj+GAVR2z7CTp9pdTd3DNuyfKQRBvwQYjnarR6SxGSMYHWWt7bIJLGPOp+6CWJ3DMZPyfzWl6Tqr2nRUt3AURdqq6LA9/JBYyO/qcVznLPt0vFfps9brPCCKINy42xAeCYJJPsFBP4A5IqxoNH4SRMmSzHjc7Hcx/JNZ/pHVGe4127BObYAEbFU5753EBvjaIxJ0tq+rcEH4rrLK5WaS0UUVUeXUEQeKqnpydhntPr2rlFShNqvp03WDHerAESrR5SVJB9cqKhf6PLSHdyDiNwGO4MCSPz3rlFTpPbXe+jBekOBiPapV6Q/dh/9+KKKuk243Sn9RXk9MeP9KKKdYbLtf0I3I3KwKmQVMZiOxzj1qv/ALMtIhro/P8AliuUVi4StzOxe0fRjaQIqmBPOTJJJJPyTV7S6JxcB4AoorUjFpwK7RRWkf/Z"/>
          <p:cNvSpPr>
            <a:spLocks noChangeAspect="1" noChangeArrowheads="1"/>
          </p:cNvSpPr>
          <p:nvPr/>
        </p:nvSpPr>
        <p:spPr bwMode="auto">
          <a:xfrm>
            <a:off x="155575" y="-471488"/>
            <a:ext cx="1047750" cy="990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6" name="AutoShape 10" descr="data:image/jpg;base64,/9j/4AAQSkZJRgABAQAAAQABAAD/2wCEAAkGBhQQEBUUEBQVFRQVGBUWFhgUGRgXEhUSFBYVFRQdFx0XHTIhGCUjGRYXHzAgJCcuLC0vGCE0OjI2NTIuLikBCQoKDgwOGA8PGikkHRgpLSksKikpKSkpKSwpKSkpNikpLCkpKSwpKSkpLCksLCksKSkpKSkpKSkpLCkpKSkpKf/AABEIAGgAbgMBIgACEQEDEQH/xAAbAAACAwEBAQAAAAAAAAAAAAAABQMEBgECB//EADkQAAIBAwMCBQMCAwUJAAAAAAECEQADIQQSMQVBEyJRYXEGMoFSoSNCkRQVseHxFjNTYnOSotHw/8QAGAEBAQEBAQAAAAAAAAAAAAAAAAECAwT/xAAfEQEBAAICAgMBAAAAAAAAAAAAAQIRAxIhMSJBcQT/2gAMAwEAAhEDEQA/APuFE0i6/wBYuWnW3ZCbirOWuBmUKCFAAVgZJbmcR3qrb67qTylj/vuCf/DH71i8mMuq6Tjys3Gi1WqW2pZzAH9fYADJJ7AZNU/79tSvmOSAcHyEjdFyR/DwRhoORWc6vr9Q1sszWk8MrcUW1ZiHUiSxblQCxICyQORzWo8NbtuGh1dSCR9rKywYg8EHsauOUy9M3G4+1wGu0nu6LwCH06t9wD21+1lJAJgmFI5kemZ7SWPqPTtxdUGdpDHa6tIEMDkGSBn1FaZNKKgbWoBJZQMZJEZwP3NTBpoO0UUUBRRRQFFFFBlfqBVOsteJErbc25wdxYC5H6vLGO35pdc6mpuFEOV5OYJ7gEYJGJ9Nwp79UdO3qlwIH8ImUK7t1toDQIORAYfBHel9raVXbGyPLtjbHtGK8XNNZbr2/wA+Wp+IbNoFw5ncARyY2kgnH4Ga9aHqDabQs1sW/LdcKrAqYa7tO7aTLFjMgAQfaTJfuKiljgKCT8DJpZr7ZXT2VdGRrl0vc3Abi/nI3RxKhfiI7VeG3zU59ZWHf011t7rPbukFlhlIEShwcT2YRjsVrPfUGlSxq2DKFtXF8RWaPD37m8QSeCQynP4qbRan+z3UvH7VlX7RbcrLZ/SQCfaa0Or1iDUo1wxaNplBIm21y4ykAGInapxOZECu+PzxcMvhky6aa0igsiCO5AMdozn2gf41r/pXRtb0wDAruZ3CHBRHYlVjtjt2k1X050Npt6rbQpgsUK+GfRiR/DJ3YBgmcVdXr1tiVth3ccoFK3FETLLcgqPQnntNXHDTOWfY0opVa62xndYvqQu6CqnEcAq0EzIgGcekV6u9XYTFi6QoDGAPtM/aAfM2D5Rnj1rowZ0Us/v1AAWW4iFtu+4hRZgnO+CowckAcZyKtaHqCX0D2mDKeCPmO/FBZooooPJFYrqmiD6xxYY2gqhnNk/c7mTvBlSRERH80ntG2NZl0Cau6gYDdtuR/MS0h4PceVfialkvtZdI9H9Lo7br7NejMXI2BpBkKoEYx/mTVn6l6abyQphgQVJ43CSJ9uxiKZ2DHean27hmkxk8Q3b7YI3Agi6PDI/VO09vK3DDH/sU/wDpBZtMI8i3D4M5hNi5U+m4uB7Yp0dEvoKlVQBA4rOOHWtZZ9oNteooorbAoooqjlUdV02W8S0dl0AAGSEIBmHUYYfv6EGDV+qPVtQ9tPEt7SElnUjLIOQpmFPeTI7VBNoNf4jXFiDbcocgz5VcH8hh+4q7SXV3gl6zeDQHPhNOAQ6l0JPYhlAE/qI5inINB2qHVtMGtOdm5lBZQPv3qrbdpGQckAjOav1w0CXo1z+EnmLnaAWMSWAhpjvIM+hmmae9KrS+Be8MkbH3NbnB3FyWX0Y+aR3yaZ2hQS0UUVQUUUUBRRRQFR37cqRAaQRB4Mjg/PFSVV6lqRbtMxniBH3F2IVAsdyxAHuRQZ+xqp0G3glEUCJJdiAqx7kgfkVrlpH0z6e2JaW4zMLYQ7TtjeuRJAG4A5HuAckCntQFcJoFV+oawWrbO0kKOBySTAGcZJAkkD1MUGe+o9T/AGgratk7EcM7rE+ImUVfcNBP9MyY7o+vurFHttc2gS9ofzEnDKTI8sHE8/Ex+ELNom5tBl2cySu4kkyTkwIE/wDLV7ofTiLQLghn87TzuYDB+AAvttqVVq312zEm4qmQpD+VwSQAGU5XJHPrTCaWaDTrcvXLkAhQLKkgRiTdj5aFP/TFT3OgWDH8NQRAVllXUD9LLBX8Gqi27AAk4AySeABzVF+t2oOxvEIkbbQLuSsAgAehPxXpvp2w332luGIm6PFaPTdckx7TFXksheAAPbFAsHX7QJD70IAMXEdSwJIBWRnI+RIqdOrWSJF1MifuHET+P8a99Q1y2LZdu3AHLMftVfUngVlNTCO169Bdig22x/MJAW2OXPnbPJ+BQanQdQW+pa3JUM6SRElGKsR7SDmqGvtPe1dq3JVLY8cwf96QSoWOPKYbIzIiCJr19P6S4is1w/e28W+1rdlhPJJMse08YqYMG1Y2iSlsh2HYsVKKfXEtHbnvQNQK7XBXaDk1nfqnqSI1q28lWYu6qCzFbYlQRxBeMn0H4f3rgVST2rA9eZ7l+4xRowFIBZdirxjjO4x71jK6nhvDHd8pNZ1yxqClpHJa66qyEENsYxdBBHO3d+9bPUWg1tg3BVgeeCDPBnvXyjp1i6NUtwSpXcwLqc4AiDB/mXP+lae513Ui043ox2vBKQ0lTAENt5jkH81icsnit3ivuNP9M6YW9HYUf8NCcAZYBjxjkmmdZ7S9RcW0AONqx6xAirC9Rf1rp2c+pzQTSVuoue8f0qDqHVLosubclwrFQACSwGPn49qdjSjqerJe1TBrigWma2lufP4oBFxj+GAVR2z7CTp9pdTd3DNuyfKQRBvwQYjnarR6SxGSMYHWWt7bIJLGPOp+6CWJ3DMZPyfzWl6Tqr2nRUt3AURdqq6LA9/JBYyO/qcVznLPt0vFfps9brPCCKINy42xAeCYJJPsFBP4A5IqxoNH4SRMmSzHjc7Hcx/JNZ/pHVGe4127BObYAEbFU5753EBvjaIxJ0tq+rcEH4rrLK5WaS0UUVUeXUEQeKqnpydhntPr2rlFShNqvp03WDHerAESrR5SVJB9cqKhf6PLSHdyDiNwGO4MCSPz3rlFTpPbXe+jBekOBiPapV6Q/dh/9+KKKuk243Sn9RXk9MeP9KKKdYbLtf0I3I3KwKmQVMZiOxzj1qv/ALMtIhro/P8AliuUVi4StzOxe0fRjaQIqmBPOTJJJJPyTV7S6JxcB4AoorUjFpwK7RRWkf/Z"/>
          <p:cNvSpPr>
            <a:spLocks noChangeAspect="1" noChangeArrowheads="1"/>
          </p:cNvSpPr>
          <p:nvPr/>
        </p:nvSpPr>
        <p:spPr bwMode="auto">
          <a:xfrm>
            <a:off x="155575" y="-471488"/>
            <a:ext cx="1047750" cy="990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8" name="AutoShape 12" descr="data:image/jpg;base64,/9j/4AAQSkZJRgABAQAAAQABAAD/2wCEAAkGBhQQEBUUEBQVFRQVGBUWFhgUGRgXEhUSFBYVFRQdFx0XHTIhGCUjGRYXHzAgJCcuLC0vGCE0OjI2NTIuLikBCQoKDgwOGA8PGikkHRgpLSksKikpKSkpKSwpKSkpNikpLCkpKSwpKSkpLCksLCksKSkpKSkpKSkpLCkpKSkpKf/AABEIAGgAbgMBIgACEQEDEQH/xAAbAAACAwEBAQAAAAAAAAAAAAAABQMEBgECB//EADkQAAIBAwMCBQMCAwUJAAAAAAECEQADIQQSMQVBEyJRYXEGMoFSoSNCkRQVseHxFjNTYnOSotHw/8QAGAEBAQEBAQAAAAAAAAAAAAAAAAECAwT/xAAfEQEBAAICAgMBAAAAAAAAAAAAAQIRAxIhMSJBcQT/2gAMAwEAAhEDEQA/APuFE0i6/wBYuWnW3ZCbirOWuBmUKCFAAVgZJbmcR3qrb67qTylj/vuCf/DH71i8mMuq6Tjys3Gi1WqW2pZzAH9fYADJJ7AZNU/79tSvmOSAcHyEjdFyR/DwRhoORWc6vr9Q1sszWk8MrcUW1ZiHUiSxblQCxICyQORzWo8NbtuGh1dSCR9rKywYg8EHsauOUy9M3G4+1wGu0nu6LwCH06t9wD21+1lJAJgmFI5kemZ7SWPqPTtxdUGdpDHa6tIEMDkGSBn1FaZNKKgbWoBJZQMZJEZwP3NTBpoO0UUUBRRRQFFFFBlfqBVOsteJErbc25wdxYC5H6vLGO35pdc6mpuFEOV5OYJ7gEYJGJ9Nwp79UdO3qlwIH8ImUK7t1toDQIORAYfBHel9raVXbGyPLtjbHtGK8XNNZbr2/wA+Wp+IbNoFw5ncARyY2kgnH4Ga9aHqDabQs1sW/LdcKrAqYa7tO7aTLFjMgAQfaTJfuKiljgKCT8DJpZr7ZXT2VdGRrl0vc3Abi/nI3RxKhfiI7VeG3zU59ZWHf011t7rPbukFlhlIEShwcT2YRjsVrPfUGlSxq2DKFtXF8RWaPD37m8QSeCQynP4qbRan+z3UvH7VlX7RbcrLZ/SQCfaa0Or1iDUo1wxaNplBIm21y4ykAGInapxOZECu+PzxcMvhky6aa0igsiCO5AMdozn2gf41r/pXRtb0wDAruZ3CHBRHYlVjtjt2k1X050Npt6rbQpgsUK+GfRiR/DJ3YBgmcVdXr1tiVth3ccoFK3FETLLcgqPQnntNXHDTOWfY0opVa62xndYvqQu6CqnEcAq0EzIgGcekV6u9XYTFi6QoDGAPtM/aAfM2D5Rnj1rowZ0Us/v1AAWW4iFtu+4hRZgnO+CowckAcZyKtaHqCX0D2mDKeCPmO/FBZooooPJFYrqmiD6xxYY2gqhnNk/c7mTvBlSRERH80ntG2NZl0Cau6gYDdtuR/MS0h4PceVfialkvtZdI9H9Lo7br7NejMXI2BpBkKoEYx/mTVn6l6abyQphgQVJ43CSJ9uxiKZ2DHean27hmkxk8Q3b7YI3Agi6PDI/VO09vK3DDH/sU/wDpBZtMI8i3D4M5hNi5U+m4uB7Yp0dEvoKlVQBA4rOOHWtZZ9oNteooorbAoooqjlUdV02W8S0dl0AAGSEIBmHUYYfv6EGDV+qPVtQ9tPEt7SElnUjLIOQpmFPeTI7VBNoNf4jXFiDbcocgz5VcH8hh+4q7SXV3gl6zeDQHPhNOAQ6l0JPYhlAE/qI5inINB2qHVtMGtOdm5lBZQPv3qrbdpGQckAjOav1w0CXo1z+EnmLnaAWMSWAhpjvIM+hmmae9KrS+Be8MkbH3NbnB3FyWX0Y+aR3yaZ2hQS0UUVQUUUUBRRRQFR37cqRAaQRB4Mjg/PFSVV6lqRbtMxniBH3F2IVAsdyxAHuRQZ+xqp0G3glEUCJJdiAqx7kgfkVrlpH0z6e2JaW4zMLYQ7TtjeuRJAG4A5HuAckCntQFcJoFV+oawWrbO0kKOBySTAGcZJAkkD1MUGe+o9T/AGgratk7EcM7rE+ImUVfcNBP9MyY7o+vurFHttc2gS9ofzEnDKTI8sHE8/Ex+ELNom5tBl2cySu4kkyTkwIE/wDLV7ofTiLQLghn87TzuYDB+AAvttqVVq312zEm4qmQpD+VwSQAGU5XJHPrTCaWaDTrcvXLkAhQLKkgRiTdj5aFP/TFT3OgWDH8NQRAVllXUD9LLBX8Gqi27AAk4AySeABzVF+t2oOxvEIkbbQLuSsAgAehPxXpvp2w332luGIm6PFaPTdckx7TFXksheAAPbFAsHX7QJD70IAMXEdSwJIBWRnI+RIqdOrWSJF1MifuHET+P8a99Q1y2LZdu3AHLMftVfUngVlNTCO169Bdig22x/MJAW2OXPnbPJ+BQanQdQW+pa3JUM6SRElGKsR7SDmqGvtPe1dq3JVLY8cwf96QSoWOPKYbIzIiCJr19P6S4is1w/e28W+1rdlhPJJMse08YqYMG1Y2iSlsh2HYsVKKfXEtHbnvQNQK7XBXaDk1nfqnqSI1q28lWYu6qCzFbYlQRxBeMn0H4f3rgVST2rA9eZ7l+4xRowFIBZdirxjjO4x71jK6nhvDHd8pNZ1yxqClpHJa66qyEENsYxdBBHO3d+9bPUWg1tg3BVgeeCDPBnvXyjp1i6NUtwSpXcwLqc4AiDB/mXP+lae513Ui043ox2vBKQ0lTAENt5jkH81icsnit3ivuNP9M6YW9HYUf8NCcAZYBjxjkmmdZ7S9RcW0AONqx6xAirC9Rf1rp2c+pzQTSVuoue8f0qDqHVLosubclwrFQACSwGPn49qdjSjqerJe1TBrigWma2lufP4oBFxj+GAVR2z7CTp9pdTd3DNuyfKQRBvwQYjnarR6SxGSMYHWWt7bIJLGPOp+6CWJ3DMZPyfzWl6Tqr2nRUt3AURdqq6LA9/JBYyO/qcVznLPt0vFfps9brPCCKINy42xAeCYJJPsFBP4A5IqxoNH4SRMmSzHjc7Hcx/JNZ/pHVGe4127BObYAEbFU5753EBvjaIxJ0tq+rcEH4rrLK5WaS0UUVUeXUEQeKqnpydhntPr2rlFShNqvp03WDHerAESrR5SVJB9cqKhf6PLSHdyDiNwGO4MCSPz3rlFTpPbXe+jBekOBiPapV6Q/dh/9+KKKuk243Sn9RXk9MeP9KKKdYbLtf0I3I3KwKmQVMZiOxzj1qv/ALMtIhro/P8AliuUVi4StzOxe0fRjaQIqmBPOTJJJJPyTV7S6JxcB4AoorUjFpwK7RRWkf/Z"/>
          <p:cNvSpPr>
            <a:spLocks noChangeAspect="1" noChangeArrowheads="1"/>
          </p:cNvSpPr>
          <p:nvPr/>
        </p:nvSpPr>
        <p:spPr bwMode="auto">
          <a:xfrm>
            <a:off x="155575" y="-471488"/>
            <a:ext cx="1047750" cy="990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70" name="AutoShape 14" descr="data:image/jpg;base64,/9j/4AAQSkZJRgABAQAAAQABAAD/2wCEAAkGBhQQEBUUEBQVFRQVGBUWFhgUGRgXEhUSFBYVFRQdFx0XHTIhGCUjGRYXHzAgJCcuLC0vGCE0OjI2NTIuLikBCQoKDgwOGA8PGikkHRgpLSksKikpKSkpKSwpKSkpNikpLCkpKSwpKSkpLCksLCksKSkpKSkpKSkpLCkpKSkpKf/AABEIAGgAbgMBIgACEQEDEQH/xAAbAAACAwEBAQAAAAAAAAAAAAAABQMEBgECB//EADkQAAIBAwMCBQMCAwUJAAAAAAECEQADIQQSMQVBEyJRYXEGMoFSoSNCkRQVseHxFjNTYnOSotHw/8QAGAEBAQEBAQAAAAAAAAAAAAAAAAECAwT/xAAfEQEBAAICAgMBAAAAAAAAAAAAAQIRAxIhMSJBcQT/2gAMAwEAAhEDEQA/APuFE0i6/wBYuWnW3ZCbirOWuBmUKCFAAVgZJbmcR3qrb67qTylj/vuCf/DH71i8mMuq6Tjys3Gi1WqW2pZzAH9fYADJJ7AZNU/79tSvmOSAcHyEjdFyR/DwRhoORWc6vr9Q1sszWk8MrcUW1ZiHUiSxblQCxICyQORzWo8NbtuGh1dSCR9rKywYg8EHsauOUy9M3G4+1wGu0nu6LwCH06t9wD21+1lJAJgmFI5kemZ7SWPqPTtxdUGdpDHa6tIEMDkGSBn1FaZNKKgbWoBJZQMZJEZwP3NTBpoO0UUUBRRRQFFFFBlfqBVOsteJErbc25wdxYC5H6vLGO35pdc6mpuFEOV5OYJ7gEYJGJ9Nwp79UdO3qlwIH8ImUK7t1toDQIORAYfBHel9raVXbGyPLtjbHtGK8XNNZbr2/wA+Wp+IbNoFw5ncARyY2kgnH4Ga9aHqDabQs1sW/LdcKrAqYa7tO7aTLFjMgAQfaTJfuKiljgKCT8DJpZr7ZXT2VdGRrl0vc3Abi/nI3RxKhfiI7VeG3zU59ZWHf011t7rPbukFlhlIEShwcT2YRjsVrPfUGlSxq2DKFtXF8RWaPD37m8QSeCQynP4qbRan+z3UvH7VlX7RbcrLZ/SQCfaa0Or1iDUo1wxaNplBIm21y4ykAGInapxOZECu+PzxcMvhky6aa0igsiCO5AMdozn2gf41r/pXRtb0wDAruZ3CHBRHYlVjtjt2k1X050Npt6rbQpgsUK+GfRiR/DJ3YBgmcVdXr1tiVth3ccoFK3FETLLcgqPQnntNXHDTOWfY0opVa62xndYvqQu6CqnEcAq0EzIgGcekV6u9XYTFi6QoDGAPtM/aAfM2D5Rnj1rowZ0Us/v1AAWW4iFtu+4hRZgnO+CowckAcZyKtaHqCX0D2mDKeCPmO/FBZooooPJFYrqmiD6xxYY2gqhnNk/c7mTvBlSRERH80ntG2NZl0Cau6gYDdtuR/MS0h4PceVfialkvtZdI9H9Lo7br7NejMXI2BpBkKoEYx/mTVn6l6abyQphgQVJ43CSJ9uxiKZ2DHean27hmkxk8Q3b7YI3Agi6PDI/VO09vK3DDH/sU/wDpBZtMI8i3D4M5hNi5U+m4uB7Yp0dEvoKlVQBA4rOOHWtZZ9oNteooorbAoooqjlUdV02W8S0dl0AAGSEIBmHUYYfv6EGDV+qPVtQ9tPEt7SElnUjLIOQpmFPeTI7VBNoNf4jXFiDbcocgz5VcH8hh+4q7SXV3gl6zeDQHPhNOAQ6l0JPYhlAE/qI5inINB2qHVtMGtOdm5lBZQPv3qrbdpGQckAjOav1w0CXo1z+EnmLnaAWMSWAhpjvIM+hmmae9KrS+Be8MkbH3NbnB3FyWX0Y+aR3yaZ2hQS0UUVQUUUUBRRRQFR37cqRAaQRB4Mjg/PFSVV6lqRbtMxniBH3F2IVAsdyxAHuRQZ+xqp0G3glEUCJJdiAqx7kgfkVrlpH0z6e2JaW4zMLYQ7TtjeuRJAG4A5HuAckCntQFcJoFV+oawWrbO0kKOBySTAGcZJAkkD1MUGe+o9T/AGgratk7EcM7rE+ImUVfcNBP9MyY7o+vurFHttc2gS9ofzEnDKTI8sHE8/Ex+ELNom5tBl2cySu4kkyTkwIE/wDLV7ofTiLQLghn87TzuYDB+AAvttqVVq312zEm4qmQpD+VwSQAGU5XJHPrTCaWaDTrcvXLkAhQLKkgRiTdj5aFP/TFT3OgWDH8NQRAVllXUD9LLBX8Gqi27AAk4AySeABzVF+t2oOxvEIkbbQLuSsAgAehPxXpvp2w332luGIm6PFaPTdckx7TFXksheAAPbFAsHX7QJD70IAMXEdSwJIBWRnI+RIqdOrWSJF1MifuHET+P8a99Q1y2LZdu3AHLMftVfUngVlNTCO169Bdig22x/MJAW2OXPnbPJ+BQanQdQW+pa3JUM6SRElGKsR7SDmqGvtPe1dq3JVLY8cwf96QSoWOPKYbIzIiCJr19P6S4is1w/e28W+1rdlhPJJMse08YqYMG1Y2iSlsh2HYsVKKfXEtHbnvQNQK7XBXaDk1nfqnqSI1q28lWYu6qCzFbYlQRxBeMn0H4f3rgVST2rA9eZ7l+4xRowFIBZdirxjjO4x71jK6nhvDHd8pNZ1yxqClpHJa66qyEENsYxdBBHO3d+9bPUWg1tg3BVgeeCDPBnvXyjp1i6NUtwSpXcwLqc4AiDB/mXP+lae513Ui043ox2vBKQ0lTAENt5jkH81icsnit3ivuNP9M6YW9HYUf8NCcAZYBjxjkmmdZ7S9RcW0AONqx6xAirC9Rf1rp2c+pzQTSVuoue8f0qDqHVLosubclwrFQACSwGPn49qdjSjqerJe1TBrigWma2lufP4oBFxj+GAVR2z7CTp9pdTd3DNuyfKQRBvwQYjnarR6SxGSMYHWWt7bIJLGPOp+6CWJ3DMZPyfzWl6Tqr2nRUt3AURdqq6LA9/JBYyO/qcVznLPt0vFfps9brPCCKINy42xAeCYJJPsFBP4A5IqxoNH4SRMmSzHjc7Hcx/JNZ/pHVGe4127BObYAEbFU5753EBvjaIxJ0tq+rcEH4rrLK5WaS0UUVUeXUEQeKqnpydhntPr2rlFShNqvp03WDHerAESrR5SVJB9cqKhf6PLSHdyDiNwGO4MCSPz3rlFTpPbXe+jBekOBiPapV6Q/dh/9+KKKuk243Sn9RXk9MeP9KKKdYbLtf0I3I3KwKmQVMZiOxzj1qv/ALMtIhro/P8AliuUVi4StzOxe0fRjaQIqmBPOTJJJJPyTV7S6JxcB4AoorUjFpwK7RRWkf/Z"/>
          <p:cNvSpPr>
            <a:spLocks noChangeAspect="1" noChangeArrowheads="1"/>
          </p:cNvSpPr>
          <p:nvPr/>
        </p:nvSpPr>
        <p:spPr bwMode="auto">
          <a:xfrm>
            <a:off x="155575" y="-471488"/>
            <a:ext cx="1047750" cy="990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74" name="Picture 18" descr="http://t3.gstatic.com/images?q=tbn:ANd9GcRFqiVUE-MEWqvGFoqZWRjutje-3DQGOMpvVL6V8q1b_y540vU&amp;t=1&amp;usg=__OZvLYTE9lffITpjDv6m7J-kR63I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96752"/>
            <a:ext cx="1514654" cy="1173857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788024" y="105273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pic>
        <p:nvPicPr>
          <p:cNvPr id="19476" name="Picture 20" descr="http://t0.gstatic.com/images?q=tbn:ANd9GcTPdmCXldQ_x0Sw5CsrbhM-ERLXLL8SPVWAmUVGNF9PCE0uqdY&amp;t=1&amp;h=198&amp;w=141&amp;usg=__glqt23tJ1mjRI9YRP280YodT-LE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052735"/>
            <a:ext cx="1080120" cy="1525671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588224" y="105273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4.</a:t>
            </a:r>
            <a:endParaRPr lang="en-GB" dirty="0"/>
          </a:p>
        </p:txBody>
      </p:sp>
      <p:pic>
        <p:nvPicPr>
          <p:cNvPr id="19478" name="Picture 22" descr="http://t1.gstatic.com/images?q=tbn:ANd9GcRs1XekG-3zEi1eNB12jl5RnlJIcd-spxXsBQwJsRppTeEUTNA&amp;t=1&amp;h=166&amp;w=224&amp;usg=__awjOiYsxCCiVJDYAEuQPwSyib2w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1142984"/>
            <a:ext cx="1653504" cy="12256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39552" y="292494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5.</a:t>
            </a:r>
            <a:endParaRPr lang="en-GB" dirty="0"/>
          </a:p>
        </p:txBody>
      </p:sp>
      <p:sp>
        <p:nvSpPr>
          <p:cNvPr id="19480" name="AutoShape 24" descr="data:image/jpg;base64,/9j/4AAQSkZJRgABAQAAAQABAAD/2wCEAAkGBhQSERUUExMWFBQWFxwVGRgXFxgdGhohHxocGSQbHR8ZHCcfIBslIRwfHy8gJCcpLCwsHyIzNTEqNSgrLSkBCQoKDgwOGg8PGiokHyQuMi8vLSotNC8qNC4vMiotKS0pNCwsKSwvLSwsMi81LTQsLCwsLCwsLDApLCwsLCwtLP/AABEIAKAAmgMBIgACEQEDEQH/xAAcAAABBQEBAQAAAAAAAAAAAAAGAAMEBQcBAgj/xAA/EAACAQMCAggEBAIJBQEBAAABAgMABBESIQUxBhMiQVFhcYEHFDKRI0JSoWLRFTNTcoKSscHwNENjsvFzFv/EABoBAAIDAQEAAAAAAAAAAAAAAAQFAAIDBgH/xAAxEQACAQIEAwYGAgMBAAAAAAABAgADEQQSITFBUWETcYGhwdEFFCKRsfAy4SRS8TP/2gAMAwEAAhEDEQA/ANuC7cqisrOThiqgkZAGT9wcCpY5e1R7fYsPBs+xGf515JKi86TR28/U3HYDLqjkI7LdxU4GzA+24qwj4zbsMiaIjx1r/Ohf4kX0QVMkGWPXJoG7aQhySByBIAzQbwsC7ghbqHYzA7xoSEIGSC2Ozy8jSqtjKlKplC5hp+LxhSwqVKeYtYzTj00sAdJvLbP/AOsf88VaW13HIuqNkdfFSGH3FfPfFui0UGVeEuQDJKWQ6uROlTnKjAPjzHOu8K4UYLgi2MsKyBRqU8ickBlJy6H9Sla2+fp22lTgX4GfQE/EY0YIzDUeSjdj54G+PPlUlcEZGMVnPwu6QRyLOjR6bmM5kODqkGcAjVvjPIedaFZqQi6tmxuB3eVF03zi8EqJkNo7p8qWnyrtKtJnOafKlp8q7SqSTmnypafKu0qkk5p8qWnyrtKpJOafKlp8q7SqSTmnyphgM8qkUw3OpJPckgVcnw/571XzytFDLK57QRnP6V0hmx7cie+nr0Z0KCwJycgeA5+vh50IdKeIXVweIWsEeUS2WMN+ZpZsDGeWlUJJ79xUnsz+xt7p5+HJCSTew/NTykAs7aiX1E/lXYAcgCMVK6O2yKUW36y4mimka4hWRjoYSuuTE8iIYmGDqBOGAznOKLryGWGeyt+HrFNPZ27JN1jaVVHVFGojcOzJqAwdgfGh/j9jxD6bhbSBLiQq62gxKysMu7yEZ0bDI2LHAO1YlUpXqHTnNgWqWQSDw3pGXup7VpVu4SOtilUEiLUSTCxJJ0jcDLHcbHep3FOGSSxNHDL1TOMBtWAD6jkDyJHLnT3D+DQW6stvGI0Y5IyWzgYGSdz/APaorTiL9ZLDdoIiimQSLkIyDv8AIjIrla9YYnEGrS2W2nPraP6FM0qPZ1N2v4T3wSSbhzRtcFpCv4byMSebqk0IPNlUSIwJ/Mj42NbuhyBWBcRka9+VSMvMZ/wgryANEolVzLozkho1Iz4JW62dwCpwfpZk+xxXV0mDKCBa856qCGIJ2kqlSpVrMoqVKoHFuNw2ya55UiTOAXOMnwHifIVJJPpUJD4q8MyR87GMeIcfbK714vPipYousPJIn6oomZR6kDFVLAbmWCk7CGFKgBfjTZNkok8iDdnSMEL6jVqH2qZwf4ucNuSFW4CMTgLKCh+52/evcwkymGdKm4ZgwBUhgeRByD7inK9vKxUw3On6YbnUkkZ1zMuUzgDSTjzJI79th60xx/h8r20qWriCV84cKCQTzIGQC5GwJPPfup65Vw6uMlQAMA48tzz3JGw8Knk1J7MF6BzvDcTT8LZroNpFza3BC3PZzmRW3VjqJ7zzwR30WfFTiqWot7uRZD1g6rqwQCuxfffGRyIzVR0w6LWlreJPZXsNhKjF5dTsSS+6qEPZAIDEgkDBGdsVA4xx7+leFyNevbjqcPGbZnaXrDqVV6sjSdW5I1ggb1lWpLVQo2xmlOo1Ngy7z1wnptbzh9DMBGmtgynVjUF2xz3O9RuJ9J7aRkRojLHndiBhfMA7mn+iHwiaS3gngnaL5iJlnLhWwrDBRE0YIb9RYY86IZ/gysaxmCbW8W5WdexLuGCsVIKrjI2BpUfg9JWzJf7xxR+JqVIrg9LesmdDLe2uLjrEnZpIMOYlf8LDoyqdPLUFyMDGM0o/iDDHd3CgFzpaSSJQNcckZ0EA8jqAB9aCeLzycON1IGUcQvSsqKjFjHGWLMDo7DAFNjvqXuG4FdwrhXV2j3Ebs1wys+rOQxDHO53ZW08jRVZlwtJUB5Af3AaSGvUZuG//ACatL8ZOFps1w2cBh+G5yCMjfG/OqzifxxtgQLSJrvYkgN1bL/hdct6j7VkVz0d67h0EqjMyg7Dcsmsge4P7VC6P8N69GCZS4T8SHu1Fd2QHx5HFbfMqVLDgbH95TP5c5gOesOn+K1xetpMzWgc6UVeyuf09cO1n1FV0126yMJRemRd8iRJdv1LqGSPQVLhhhmhW4ZF6qYBbhD+V86OsH6WDHBx3HPdUK6geOQWcshVh2rO4z2gf7Nj4d3/2lj1+1Yj7ju3t3cemsYrR7MXH3/H3jsHHUkRtZWaHkXaMaoj/AOVMfT/GtRU4KnWN8q5t7hRkxBuy45hkJypUjcf7VK4JfpcSkSoIb6LKvgYEyj6lZeTZHdjzFV3GbZAyNHnqwvXwMDghQfxIge4j6wDy3HlWaizlFup+49iP3S2uhN0zHX8xqC0y3WAdVIC2WjGndfqync6jtFd1ZdxUbi3CssZNKrMjL1mn6W1bpKv8LciO7nV9c3JWCWQYM0MkcrEfnAAw+P44yQfemONccgt4l1JrlIeJVzgGPVqUt6Dl71slV8wyjjb96TN0QL9RlJ0d6W3cLO9vK0ZRi7R57BVm3BB22J542yTWzdGfi5GzRxXg6p5DpSTGEJ5aXH5HBwO8HIIODtjvRXhwaVJADiR5oHU+aFx/L2r3xeUtGxlUYVAAw/MQGjBOfzalwfQeFG9taplXx/EE7AMmY7z6mVs0y3Os4+GXSuTrms52LAossDHmAy5MZ9MEjyFaMaMRg4uIC6FDYztzbB0wfIj1G4quukd/wC31/UR3JpIPuTtnzq3WvJiGdWN8Yz3454q0rPmdOi0UNtHcPEZGsr1oL1cntR5GGxnZcZHnmr3i3Bjf8RRuCRmKNANV2i9XGMgDSuw2UDkASST3VedI+KnhXGWmEZkt7zCTRgAknGQyg7FueF78Ed4o6upBxKwAsLhY45cKZUHaRPzKoH0yY7O+MZqqsGFxLMpEyr/+gvrW6lFvfG6trJFaeSY4iZlDDqlK5O5IUKCSWGScCvT/ABb4hdwAKsMCTTfLdYocuuod2TjYEdrmKOuM/CK3ltYLSKV7e3ifWyqATK2w1Ox/NgHHhnyAALecEgik6u3y1lw2R5ppT+aV8ERg9+gAL61WsxVCRL0lDOAZSdHOCaYr1nbVPEzKH5nsxt3nuOcYq06G/wDTRqeXVKf8zyf7VF4YzR8Lurh9muOsk/z9hf8AnnV3way6uNV/SkafZAf9XNcziqpZXzG/1DyAv5x/h6YBW3L8nSD3B7NhFGhcqouJLfUv1KM6lG/8Q5/xVXXVtKhu5Isara7609xAIIOPLlkeFXtjOvXaW/q5riZPRlEbq3syGlxWHq04i4Oxcah4gxAH93B9qIFYh7Hj6kf3MmpgrccL+QkK4J1zwrtHexddEO4SaQxX3x98V0H5/hrK3/U2248dhkH/ABL+4r3fWpNpYum0gRTH/fQawv8AiXUPXFO8FmVXW5QYjeVreQeTENG3+EsF9Kh/hnG4OneLjzA+88AOax2I8j7GM8NhS+hjuAdFyuIzINisi/Qx8m2B8cjwqTd8PFzw5ygKyozvp/Q+4dB/Cdzj+IVE6NWoiuZbfOElMkXo8Z1Kf8jD3Wrzo6T8xcA8nWORh4P2o3+5Q1liHNO7KdBZh3cu6aUlDCx3OhgfDe9iE909pJC3rGGI96qOL2rzSmVtIjXQh7S5wAq/TnO+c8qtktMXKQf2c9wB6GPUKZaWQyfLpBGxmUOrle1hlBzq7lUg/Y01RspuvK/gSfSBMLizc5fXkPUO5j5C+iI9HjG3uDVr0M6HpxC34mrgs8c34JyeyQJGx6EtyofuuMNICCumR72FSPAogB/cVo3waGm44mp2AmR/Yhj/AKVXCqQ1n3t7SuJb6brteZp0Uv7kzrdSdlICDq5AspChfPmR7nxr6XNfOF1wW4XS/WAxfMh1gx3NLkb9535V9HtzomgQ1yp06QbEAjKCNbcY+tI0lpGi4JMx+MUEYMEkv0a11Y54RstgjcNoZiP7vlRJ0K4HHEryxtFIZP8AvQnAmHMO6L2BL3Erz3O2cVE+LHCDPY4XGtJFZc8s7jSfJvp96z/4XTm3vmjhiniLL1hglJxIunDBM7Eo4DK43KswPKsKdg7Dxm73KA8tJoHTHi808o4dZNpmddc83dbxnv2/7jcgOeN+8GhbpRaxCNOC2W0cYEt245hQQQrHvkdsE+G3t3hnSFoLDXrEd3d67u6ncf1CaymSDuWGBFHH+rPgaqeh9ibe1kmkDg3TtP8AiHLmJM6S3eWYksfbxqmMqmlRZhvwlsNT7SqqxjpAwlmt7JPpyJZQOSonIe/L7VOF8Opab8pDyD0ycfsKHpVeGCSZ/wDq75hGi96q2wHsDk+1WvSj8KzdFHMLbp55wv8AoDXNPSH0UhxNu/8A2P7ynQK5Gdz+8h+84KWkjMbKP8/XCU+rgyk/YirvjcmqC+Qc3uI4R6lYx/tQ/wAJuirtMN2kl+Xg8Bsqs/soUVdlDJcpH3PevMf7sSqM+5/emVZbVL8Br9jcwKmbpbnp6Sw4lw4/0b1R7MtvEkgIO4ZAW29lNDtrrW2miJz11sLsbY0srA7ew/YUQcX4nn+kUG5WONB6upTH3avFlcCKC57Ac20pjII36vCBgPDYE+1C0XZaeovdgfvY/kzdwrOMvK35ka6yPlrn+2uoHH+KJUb7nP7URRYSa5I/LGpPv1jn9zmh62tyyJbc/lbqJwfGJjqVv3wfarCe7wOJScgFWMHxKxYP7sBWVdC30+HhcZfKaUjbX92N5VWNtq4hG2dRMHzDeRkVVx+2feqsljbxvExWeOZ7dCMdpTk4OdtgavuA25U3U7ckVYVPlHGM/vj96HLCI9VGG5JBNdP6uGRf2waPQ3cj/Ww8ibedoIw+kdbn8SrvOKp8zEY1aMR6VLbdYSNixzkZ8NqKZOnBspprcnWkyoJpU7MjYB8Nh2WxgYPnVZxiwSRVkZRhRHGz+AjjDOf7zMwUeYrR/hb0Ms7gSzTWpaVWU/jksRkZ5cjtg7jvo5QrsB0I/TBHLIpvzvKb4d9Bzd36Xi9Z8lCQ6GUt+I4GQEDb6AcHPlitxIp2OIAAAAAbADYD0FNtzo1FyqBAXYsbx5aRpLXTVpSDnxBDf0bdFM61jLrjnlSDt9qF+hPG4OIxGBWKz2+JY2ZcPGTkZAPcCdJHIg4rQr+26yN0P5lK/cYrB73jLRsbiFerv7N8Sx97qDh1bH1Ifqz3UFWOSqrW6X9+kMornpMoO2tvaaRcdHOu4hCZowVKNczA7oZECQxry3Rcu4U95Jqi+KPSLqL23jiTr5GiYNCv1KNQ0tyPPtDB7hRz0W6VQ30CSxN9S5KE9pT3g+h2zQPxK2ED8Zv5xgo6RxkjGVSNCAuf1FgNvCtcQoq0mW1+nWZUWNOoCdII8I4fPc3nzN0oTqhiKLIOM57R/c57z6V3pvc7+UETS+rueqT33J9qXQZJCr3Exw0zask8lA29Bz9sVHnhN5cHG8Mkq79xjgXc+hdsDx3rnFH+SSbZUHDYcwPOPj/42G7a9ekobG0dyqRjHySqw8WkZlJyPv8AaiXonIZLieaUAGFep8sglnb32+9RYOkkSF5nQKeqBJQbsRIyEeB5AjwrvRlzc2t228aSSsxIwSVIBZRjk2BjPnRGILujZlsNBfvOszpKqsApudTbu2nnos8dwbh3bDNOty2Rt1a5K5PLng792KY6D8WWW9vEOCk2pwDyOCR+4Nd6P9YeG3EkMeZJpCqqBnC7IPZRq3/lVd0H4UY7lp9+pgVlLj87YwQvj38vKruislbXoB1FvWZh2Bp6dTC6xXPFZyNlW3jU+vMftUDpneorxWij+tkEsoUEsRnVgAblmPd5UU9E+jlxIstw8RV5iZNLdk4VcJGM9+ObHYZ76Cr+yuYutkuLK/jnkY6pYNJXR3Ip0EqAO8MM99eYbBO9bO/8VAHeQN/AzzEYpETIp1J8oQ302YpEnt2t4W2Y9ZFqAY5JdEYsgPIkjbO+O4f6VWmljDFjNwFYnuSGNRt6ZBNTeh0HAo3SSRbqSXUMrcoBGh72YjCaRz7RPoeVJuKRyJNFZI9ypkeOJnixGiZzpLk7qAdhtsRtW9XCDDEPT24gnTv8OMypYk1ro+/A+kp+H2ElzHbo+VRpAyJ3kA65Jn/9V9a1P4QXTO98zKyqZI9GoYyoVkz74rN34yLFurUm6v5MKx/KnggA5AfpGPPFH3wqZkvbmKWUyStCkj7AIuGICqPDer4dmNa9tDt6nu21PrPK6jsiOI39pqdMNzp+mG503imPLXa4tdqSTlZR8ReikU14TkxzMgdJEOH2yp27wMfvzrWKAPiv0US6jilLNG8L4EifUA2Bv5agKExaXpEg2trcawnCtlqC4vfSZxw27veHvuonjU5DwgCRc95Uc8943z40Zp06suIiO3u4pWwwfT1bhCQDjWMchnOM4zWctam3uCfnJY525/MJ2JP8QJBHnU+94veRDL/Kov69bYPmBnJ9hStHdD9FiT4A+Gx8Izamriz3FvE/fSeuEcOkvlzPL+Ckjp1cY06gpAGrwGxOPOr+W+WMThFAW3hHLbHZZtPoAFPvVFwHpRFHa3ExYECZiABpLFlUgBe7Jz7ZrxeO8XC5Xk/rro5I85CAF9koGrTd6tmFhcADruT4CFI6hLjU2JJ/EreE9HWvLa0t1HbZ+skOwwjNJjn5qaM+KdAr6UfKQRR2ttkK0xdcsv8ACq7n33PlVj8KkiN3JHo0zWsIh35EZBDD3z961XTmntGgtUB353A9YorVihKLysYG8I6CWsMaQqJXCrp3JA8y2Mc96t+HcAjhRVit4otI7OwOPLvI8edXmK7Ra0UXYCCNVdtyZHhttJJyST3k5xsBgeA2zis06VWvGbO9e4sS13bSEMYGOrRsMqASCB4FTt4VqZoX6b8AgljE873CCBWJNvI6sVxnGE+rl671rKTNbvoxd8Sk1ycPFtjJee8uZJdA5nRGWAGN9sY9K0FOAxHhoitZEfQmY5FCYZgM6uxhd89wrNrteJXcKdRYiPhce4gkmCNKuc6pW1hiTz54ye+jr4e9IVlllRITArcoiAOraJUjZRp2xjSc99Y1spGVuOk1pBgcy8NYEWVitvnqIB1hGTPMygMTuSSCWO/5QBU34O3Wnid2kkqzSSxhhIv0tpIyq93Zzjbwqt6T9Feru5uskSVRJkRtCXfQ24/qyGI3xnltzqi4x0ja1vYZ7RCsdtpjY6Cq9o6imD4r40qwoyViL3PE93U+mkZ4j66N7WHvPpgUy3OvcMmpQw5EAj3Ga8Nzp3E0eWu1xa7UkiqNf2SyxtG4yrAg+/8AvUmuV4RcT0G0xHpNIsAaK7t2ljQ6WdQGA8CV5rkYII2rPxBBK5Sxt3lY/mlzpQeQz/rmt86d8P0lLhR/4pPQ8j7Hb3oH49erAgEaBppDpjRQO0fE47hzJrm2Y4St2KKddtdPEdI/T/Ipiox79NfCD3Cei8TXjLJ2urjikCKAsbMcjOAOW3vRJx/hXXiEdyTpIfMDOaGOi10PngnWF5FgKyMD2WbUXI9Bq2I8KL4HczyduNogqjQPrRvPyPnQWNaqtYNm2W/ppCcOENMi25l/0C4eovriYfUYY0bz7THP/PCtAFAnwu4gk4unjzhZhFk9+lc5Hl2qPK6XAqy4dA29ogxZVqzFdoqVKlRsFiqPxC1WSJ0dQyMpVgeRBGCD5VIpqc5GPHb+dSSBkvwa4U2D8tp78LJIB/7VE6C2yvfXEqKFRSw27yzAZ9cIN6KulXFxbWskmd9OlPNjsP5+gqL0E4P8vaIG+t/xH9TyHsMD1zQtQZ6qjgNfaEoclNjz094F/Fno+7XNvcRaw2hkbq2VXIG+xYYOM/SeYoM4orbRTSpcK+GUFSrAnYFtKlGIzj6q1b4mIxgj6sJ1hZguvdd17/Ks2vIZ5IIHYmCSOUI8anEbjWByG2DjI96WYl7YgKxFvPX0jHDC9C4/qbvZx6Y0HgoH2Arjc6dUU03OngETHWPLXa4tdr2eRUqVcLVJJW9JOr+UnMu0axMzHwCgtn1GM1kN30TgunWabW7FVwNRCgY5AD1z70V/F7phFHw+W3jkDzz/AIKqhyRkjVnGw2296GbriDwLaosZkLssbAcxhMkj0xSH4qWzIaRs2u3KOfhwGVhUGmkG4bMw8WiRUEcKgiMKDhtSEkk97EjBz4CiXjXD8ariFhHOik6vyuAM6XHeNtjzFNRss99qU5W2QoT3a3OMDzAH71c3NssiFHGpWGCDkAj2pNiMQe0pk75Rf++caUqIysBz0kj4C3Rksp5GxqkuXkOBgbog2HqDWnA1m/wjny94qqFhSQLEAMABcg48icnNaQK7Gi+dAZzFZSrkTtcNdpVtMZlcfSq8aWT8fSQ7L1ZVcKAcb5GanWvSyeOTXMRKNGkKMIBvnI8fWjG/6L20zapIVLfqGQfuCKjx9CbQf9kH+8WI+xNJ2wuL7S61NI0GJwxSzJrBS0M3FblGkUC2hbUQN1J54yeZPf4CtG5CvEUCoAqgKo5ADA+w2rGOlfTG6uev6t+qghdkY5+oj8gUYLHJAyTjJou/y63Y3J4we3zDWUWAhR0t44k1wqIcrCCzMOWo4GAe/AFU7QddNax9zzoT6Llj+wqk0TqsUX4azyZZsckUEZ2/MRsPWjPoNw0yXPXE6lhBVT3amAGB6L/rSBUbEYxah58OQjhitDDFRy8zNDpludPAUy3OusnNx5a7XlWHjXdQ8akk7VT0ogke1mWHPWFdsc+7IHmRkVa6h41zIrxhmFpZTlN5inzEfVaoY+sYOIiBsVbVpOcjbFeuKTmPsRgvNIG6sYGFxgF2ydlXNaXxToVaXDapI+Z1MFYqHOc9oDmfOo/GOhcTxaYAsL5PawTkEYIO+cd+3eK55vhTKbg3tfQ+UdD4khFiLTNuFdWIokjkDagdJOxfT9TYPPffNTRdMr9XnL6dennsDjP32qzToPdxNEqLFJHFGU1ZUMxwoGnIyvI5GQDXtOg12JHnHVlpFVOrLbppzuG3BBznHd40FU+H1mdiVO1/G8MXGUgAMwlz8PlJedyMY0J5ZwzEfuKNap+jXCfloFRiC5JdyORY/wCwAA9qtgw8a6XCUjSoqp3nP4moKlVmG156pVzUPGlqHjRUHnaVc1Dxpah41JIiKHr7oNaSs5aMjWdTBSQpbOdekbasgHPjRDqFLUKo6K+jC8urMuqm0oLXoRbKO3H1rYILybtg92dsDYbCrq1tEjUIihVGwAGAKd1ClqHjUWmqfxEjOzbmdphudPah40wxGedXlJ//2Q=="/>
          <p:cNvSpPr>
            <a:spLocks noChangeAspect="1" noChangeArrowheads="1"/>
          </p:cNvSpPr>
          <p:nvPr/>
        </p:nvSpPr>
        <p:spPr bwMode="auto">
          <a:xfrm>
            <a:off x="155575" y="-503238"/>
            <a:ext cx="100965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82" name="AutoShape 26" descr="data:image/jpg;base64,/9j/4AAQSkZJRgABAQAAAQABAAD/2wCEAAkGBhQSERUUExMWFBQWFxwVGRgXFxgdGhohHxocGSQbHR8ZHCcfIBslIRwfHy8gJCcpLCwsHyIzNTEqNSgrLSkBCQoKDgwOGg8PGiokHyQuMi8vLSotNC8qNC4vMiotKS0pNCwsKSwvLSwsMi81LTQsLCwsLCwsLDApLCwsLCwtLP/AABEIAKAAmgMBIgACEQEDEQH/xAAcAAABBQEBAQAAAAAAAAAAAAAGAAMEBQcBAgj/xAA/EAACAQMCAggEBAIJBQEBAAABAgMABBESIQUxBhMiQVFhcYEHFDKRI0JSoWLRFTNTcoKSscHwNENjsvFzFv/EABoBAAIDAQEAAAAAAAAAAAAAAAQFAAIDBgH/xAAxEQACAQIEAwYGAgMBAAAAAAABAgADEQQSITFBUWETcYGhwdEFFCKRsfAy4SRS8TP/2gAMAwEAAhEDEQA/ANuC7cqisrOThiqgkZAGT9wcCpY5e1R7fYsPBs+xGf515JKi86TR28/U3HYDLqjkI7LdxU4GzA+24qwj4zbsMiaIjx1r/Ohf4kX0QVMkGWPXJoG7aQhySByBIAzQbwsC7ghbqHYzA7xoSEIGSC2Ozy8jSqtjKlKplC5hp+LxhSwqVKeYtYzTj00sAdJvLbP/AOsf88VaW13HIuqNkdfFSGH3FfPfFui0UGVeEuQDJKWQ6uROlTnKjAPjzHOu8K4UYLgi2MsKyBRqU8ickBlJy6H9Sla2+fp22lTgX4GfQE/EY0YIzDUeSjdj54G+PPlUlcEZGMVnPwu6QRyLOjR6bmM5kODqkGcAjVvjPIedaFZqQi6tmxuB3eVF03zi8EqJkNo7p8qWnyrtKtJnOafKlp8q7SqSTmnypafKu0qkk5p8qWnyrtKpJOafKlp8q7SqSTmnyphgM8qkUw3OpJPckgVcnw/571XzytFDLK57QRnP6V0hmx7cie+nr0Z0KCwJycgeA5+vh50IdKeIXVweIWsEeUS2WMN+ZpZsDGeWlUJJ79xUnsz+xt7p5+HJCSTew/NTykAs7aiX1E/lXYAcgCMVK6O2yKUW36y4mimka4hWRjoYSuuTE8iIYmGDqBOGAznOKLryGWGeyt+HrFNPZ27JN1jaVVHVFGojcOzJqAwdgfGh/j9jxD6bhbSBLiQq62gxKysMu7yEZ0bDI2LHAO1YlUpXqHTnNgWqWQSDw3pGXup7VpVu4SOtilUEiLUSTCxJJ0jcDLHcbHep3FOGSSxNHDL1TOMBtWAD6jkDyJHLnT3D+DQW6stvGI0Y5IyWzgYGSdz/APaorTiL9ZLDdoIiimQSLkIyDv8AIjIrla9YYnEGrS2W2nPraP6FM0qPZ1N2v4T3wSSbhzRtcFpCv4byMSebqk0IPNlUSIwJ/Mj42NbuhyBWBcRka9+VSMvMZ/wgryANEolVzLozkho1Iz4JW62dwCpwfpZk+xxXV0mDKCBa856qCGIJ2kqlSpVrMoqVKoHFuNw2ya55UiTOAXOMnwHifIVJJPpUJD4q8MyR87GMeIcfbK714vPipYousPJIn6oomZR6kDFVLAbmWCk7CGFKgBfjTZNkok8iDdnSMEL6jVqH2qZwf4ucNuSFW4CMTgLKCh+52/evcwkymGdKm4ZgwBUhgeRByD7inK9vKxUw3On6YbnUkkZ1zMuUzgDSTjzJI79th60xx/h8r20qWriCV84cKCQTzIGQC5GwJPPfup65Vw6uMlQAMA48tzz3JGw8Knk1J7MF6BzvDcTT8LZroNpFza3BC3PZzmRW3VjqJ7zzwR30WfFTiqWot7uRZD1g6rqwQCuxfffGRyIzVR0w6LWlreJPZXsNhKjF5dTsSS+6qEPZAIDEgkDBGdsVA4xx7+leFyNevbjqcPGbZnaXrDqVV6sjSdW5I1ggb1lWpLVQo2xmlOo1Ngy7z1wnptbzh9DMBGmtgynVjUF2xz3O9RuJ9J7aRkRojLHndiBhfMA7mn+iHwiaS3gngnaL5iJlnLhWwrDBRE0YIb9RYY86IZ/gysaxmCbW8W5WdexLuGCsVIKrjI2BpUfg9JWzJf7xxR+JqVIrg9LesmdDLe2uLjrEnZpIMOYlf8LDoyqdPLUFyMDGM0o/iDDHd3CgFzpaSSJQNcckZ0EA8jqAB9aCeLzycON1IGUcQvSsqKjFjHGWLMDo7DAFNjvqXuG4FdwrhXV2j3Ebs1wys+rOQxDHO53ZW08jRVZlwtJUB5Af3AaSGvUZuG//ACatL8ZOFps1w2cBh+G5yCMjfG/OqzifxxtgQLSJrvYkgN1bL/hdct6j7VkVz0d67h0EqjMyg7Dcsmsge4P7VC6P8N69GCZS4T8SHu1Fd2QHx5HFbfMqVLDgbH95TP5c5gOesOn+K1xetpMzWgc6UVeyuf09cO1n1FV0126yMJRemRd8iRJdv1LqGSPQVLhhhmhW4ZF6qYBbhD+V86OsH6WDHBx3HPdUK6geOQWcshVh2rO4z2gf7Nj4d3/2lj1+1Yj7ju3t3cemsYrR7MXH3/H3jsHHUkRtZWaHkXaMaoj/AOVMfT/GtRU4KnWN8q5t7hRkxBuy45hkJypUjcf7VK4JfpcSkSoIb6LKvgYEyj6lZeTZHdjzFV3GbZAyNHnqwvXwMDghQfxIge4j6wDy3HlWaizlFup+49iP3S2uhN0zHX8xqC0y3WAdVIC2WjGndfqync6jtFd1ZdxUbi3CssZNKrMjL1mn6W1bpKv8LciO7nV9c3JWCWQYM0MkcrEfnAAw+P44yQfemONccgt4l1JrlIeJVzgGPVqUt6Dl71slV8wyjjb96TN0QL9RlJ0d6W3cLO9vK0ZRi7R57BVm3BB22J542yTWzdGfi5GzRxXg6p5DpSTGEJ5aXH5HBwO8HIIODtjvRXhwaVJADiR5oHU+aFx/L2r3xeUtGxlUYVAAw/MQGjBOfzalwfQeFG9taplXx/EE7AMmY7z6mVs0y3Os4+GXSuTrms52LAossDHmAy5MZ9MEjyFaMaMRg4uIC6FDYztzbB0wfIj1G4quukd/wC31/UR3JpIPuTtnzq3WvJiGdWN8Yz3454q0rPmdOi0UNtHcPEZGsr1oL1cntR5GGxnZcZHnmr3i3Bjf8RRuCRmKNANV2i9XGMgDSuw2UDkASST3VedI+KnhXGWmEZkt7zCTRgAknGQyg7FueF78Ed4o6upBxKwAsLhY45cKZUHaRPzKoH0yY7O+MZqqsGFxLMpEyr/+gvrW6lFvfG6trJFaeSY4iZlDDqlK5O5IUKCSWGScCvT/ABb4hdwAKsMCTTfLdYocuuod2TjYEdrmKOuM/CK3ltYLSKV7e3ifWyqATK2w1Ox/NgHHhnyAALecEgik6u3y1lw2R5ppT+aV8ERg9+gAL61WsxVCRL0lDOAZSdHOCaYr1nbVPEzKH5nsxt3nuOcYq06G/wDTRqeXVKf8zyf7VF4YzR8Lurh9muOsk/z9hf8AnnV3way6uNV/SkafZAf9XNcziqpZXzG/1DyAv5x/h6YBW3L8nSD3B7NhFGhcqouJLfUv1KM6lG/8Q5/xVXXVtKhu5Isara7609xAIIOPLlkeFXtjOvXaW/q5riZPRlEbq3syGlxWHq04i4Oxcah4gxAH93B9qIFYh7Hj6kf3MmpgrccL+QkK4J1zwrtHexddEO4SaQxX3x98V0H5/hrK3/U2248dhkH/ABL+4r3fWpNpYum0gRTH/fQawv8AiXUPXFO8FmVXW5QYjeVreQeTENG3+EsF9Kh/hnG4OneLjzA+88AOax2I8j7GM8NhS+hjuAdFyuIzINisi/Qx8m2B8cjwqTd8PFzw5ygKyozvp/Q+4dB/Cdzj+IVE6NWoiuZbfOElMkXo8Z1Kf8jD3Wrzo6T8xcA8nWORh4P2o3+5Q1liHNO7KdBZh3cu6aUlDCx3OhgfDe9iE909pJC3rGGI96qOL2rzSmVtIjXQh7S5wAq/TnO+c8qtktMXKQf2c9wB6GPUKZaWQyfLpBGxmUOrle1hlBzq7lUg/Y01RspuvK/gSfSBMLizc5fXkPUO5j5C+iI9HjG3uDVr0M6HpxC34mrgs8c34JyeyQJGx6EtyofuuMNICCumR72FSPAogB/cVo3waGm44mp2AmR/Yhj/AKVXCqQ1n3t7SuJb6brteZp0Uv7kzrdSdlICDq5AspChfPmR7nxr6XNfOF1wW4XS/WAxfMh1gx3NLkb9535V9HtzomgQ1yp06QbEAjKCNbcY+tI0lpGi4JMx+MUEYMEkv0a11Y54RstgjcNoZiP7vlRJ0K4HHEryxtFIZP8AvQnAmHMO6L2BL3Erz3O2cVE+LHCDPY4XGtJFZc8s7jSfJvp96z/4XTm3vmjhiniLL1hglJxIunDBM7Eo4DK43KswPKsKdg7Dxm73KA8tJoHTHi808o4dZNpmddc83dbxnv2/7jcgOeN+8GhbpRaxCNOC2W0cYEt245hQQQrHvkdsE+G3t3hnSFoLDXrEd3d67u6ncf1CaymSDuWGBFHH+rPgaqeh9ibe1kmkDg3TtP8AiHLmJM6S3eWYksfbxqmMqmlRZhvwlsNT7SqqxjpAwlmt7JPpyJZQOSonIe/L7VOF8Opab8pDyD0ycfsKHpVeGCSZ/wDq75hGi96q2wHsDk+1WvSj8KzdFHMLbp55wv8AoDXNPSH0UhxNu/8A2P7ynQK5Gdz+8h+84KWkjMbKP8/XCU+rgyk/YirvjcmqC+Qc3uI4R6lYx/tQ/wAJuirtMN2kl+Xg8Bsqs/soUVdlDJcpH3PevMf7sSqM+5/emVZbVL8Br9jcwKmbpbnp6Sw4lw4/0b1R7MtvEkgIO4ZAW29lNDtrrW2miJz11sLsbY0srA7ew/YUQcX4nn+kUG5WONB6upTH3avFlcCKC57Ac20pjII36vCBgPDYE+1C0XZaeovdgfvY/kzdwrOMvK35ka6yPlrn+2uoHH+KJUb7nP7URRYSa5I/LGpPv1jn9zmh62tyyJbc/lbqJwfGJjqVv3wfarCe7wOJScgFWMHxKxYP7sBWVdC30+HhcZfKaUjbX92N5VWNtq4hG2dRMHzDeRkVVx+2feqsljbxvExWeOZ7dCMdpTk4OdtgavuA25U3U7ckVYVPlHGM/vj96HLCI9VGG5JBNdP6uGRf2waPQ3cj/Ww8ibedoIw+kdbn8SrvOKp8zEY1aMR6VLbdYSNixzkZ8NqKZOnBspprcnWkyoJpU7MjYB8Nh2WxgYPnVZxiwSRVkZRhRHGz+AjjDOf7zMwUeYrR/hb0Ms7gSzTWpaVWU/jksRkZ5cjtg7jvo5QrsB0I/TBHLIpvzvKb4d9Bzd36Xi9Z8lCQ6GUt+I4GQEDb6AcHPlitxIp2OIAAAAAbADYD0FNtzo1FyqBAXYsbx5aRpLXTVpSDnxBDf0bdFM61jLrjnlSDt9qF+hPG4OIxGBWKz2+JY2ZcPGTkZAPcCdJHIg4rQr+26yN0P5lK/cYrB73jLRsbiFerv7N8Sx97qDh1bH1Ifqz3UFWOSqrW6X9+kMornpMoO2tvaaRcdHOu4hCZowVKNczA7oZECQxry3Rcu4U95Jqi+KPSLqL23jiTr5GiYNCv1KNQ0tyPPtDB7hRz0W6VQ30CSxN9S5KE9pT3g+h2zQPxK2ED8Zv5xgo6RxkjGVSNCAuf1FgNvCtcQoq0mW1+nWZUWNOoCdII8I4fPc3nzN0oTqhiKLIOM57R/c57z6V3pvc7+UETS+rueqT33J9qXQZJCr3Exw0zask8lA29Bz9sVHnhN5cHG8Mkq79xjgXc+hdsDx3rnFH+SSbZUHDYcwPOPj/42G7a9ekobG0dyqRjHySqw8WkZlJyPv8AaiXonIZLieaUAGFep8sglnb32+9RYOkkSF5nQKeqBJQbsRIyEeB5AjwrvRlzc2t228aSSsxIwSVIBZRjk2BjPnRGILujZlsNBfvOszpKqsApudTbu2nnos8dwbh3bDNOty2Rt1a5K5PLng792KY6D8WWW9vEOCk2pwDyOCR+4Nd6P9YeG3EkMeZJpCqqBnC7IPZRq3/lVd0H4UY7lp9+pgVlLj87YwQvj38vKruislbXoB1FvWZh2Bp6dTC6xXPFZyNlW3jU+vMftUDpneorxWij+tkEsoUEsRnVgAblmPd5UU9E+jlxIstw8RV5iZNLdk4VcJGM9+ObHYZ76Cr+yuYutkuLK/jnkY6pYNJXR3Ip0EqAO8MM99eYbBO9bO/8VAHeQN/AzzEYpETIp1J8oQ302YpEnt2t4W2Y9ZFqAY5JdEYsgPIkjbO+O4f6VWmljDFjNwFYnuSGNRt6ZBNTeh0HAo3SSRbqSXUMrcoBGh72YjCaRz7RPoeVJuKRyJNFZI9ypkeOJnixGiZzpLk7qAdhtsRtW9XCDDEPT24gnTv8OMypYk1ro+/A+kp+H2ElzHbo+VRpAyJ3kA65Jn/9V9a1P4QXTO98zKyqZI9GoYyoVkz74rN34yLFurUm6v5MKx/KnggA5AfpGPPFH3wqZkvbmKWUyStCkj7AIuGICqPDer4dmNa9tDt6nu21PrPK6jsiOI39pqdMNzp+mG503imPLXa4tdqSTlZR8ReikU14TkxzMgdJEOH2yp27wMfvzrWKAPiv0US6jilLNG8L4EifUA2Bv5agKExaXpEg2trcawnCtlqC4vfSZxw27veHvuonjU5DwgCRc95Uc8943z40Zp06suIiO3u4pWwwfT1bhCQDjWMchnOM4zWctam3uCfnJY525/MJ2JP8QJBHnU+94veRDL/Kov69bYPmBnJ9hStHdD9FiT4A+Gx8Izamriz3FvE/fSeuEcOkvlzPL+Ckjp1cY06gpAGrwGxOPOr+W+WMThFAW3hHLbHZZtPoAFPvVFwHpRFHa3ExYECZiABpLFlUgBe7Jz7ZrxeO8XC5Xk/rro5I85CAF9koGrTd6tmFhcADruT4CFI6hLjU2JJ/EreE9HWvLa0t1HbZ+skOwwjNJjn5qaM+KdAr6UfKQRR2ttkK0xdcsv8ACq7n33PlVj8KkiN3JHo0zWsIh35EZBDD3z961XTmntGgtUB353A9YorVihKLysYG8I6CWsMaQqJXCrp3JA8y2Mc96t+HcAjhRVit4otI7OwOPLvI8edXmK7Ra0UXYCCNVdtyZHhttJJyST3k5xsBgeA2zis06VWvGbO9e4sS13bSEMYGOrRsMqASCB4FTt4VqZoX6b8AgljE873CCBWJNvI6sVxnGE+rl671rKTNbvoxd8Sk1ycPFtjJee8uZJdA5nRGWAGN9sY9K0FOAxHhoitZEfQmY5FCYZgM6uxhd89wrNrteJXcKdRYiPhce4gkmCNKuc6pW1hiTz54ye+jr4e9IVlllRITArcoiAOraJUjZRp2xjSc99Y1spGVuOk1pBgcy8NYEWVitvnqIB1hGTPMygMTuSSCWO/5QBU34O3Wnid2kkqzSSxhhIv0tpIyq93Zzjbwqt6T9Feru5uskSVRJkRtCXfQ24/qyGI3xnltzqi4x0ja1vYZ7RCsdtpjY6Cq9o6imD4r40qwoyViL3PE93U+mkZ4j66N7WHvPpgUy3OvcMmpQw5EAj3Ga8Nzp3E0eWu1xa7UkiqNf2SyxtG4yrAg+/8AvUmuV4RcT0G0xHpNIsAaK7t2ljQ6WdQGA8CV5rkYII2rPxBBK5Sxt3lY/mlzpQeQz/rmt86d8P0lLhR/4pPQ8j7Hb3oH49erAgEaBppDpjRQO0fE47hzJrm2Y4St2KKddtdPEdI/T/Ipiox79NfCD3Cei8TXjLJ2urjikCKAsbMcjOAOW3vRJx/hXXiEdyTpIfMDOaGOi10PngnWF5FgKyMD2WbUXI9Bq2I8KL4HczyduNogqjQPrRvPyPnQWNaqtYNm2W/ppCcOENMi25l/0C4eovriYfUYY0bz7THP/PCtAFAnwu4gk4unjzhZhFk9+lc5Hl2qPK6XAqy4dA29ogxZVqzFdoqVKlRsFiqPxC1WSJ0dQyMpVgeRBGCD5VIpqc5GPHb+dSSBkvwa4U2D8tp78LJIB/7VE6C2yvfXEqKFRSw27yzAZ9cIN6KulXFxbWskmd9OlPNjsP5+gqL0E4P8vaIG+t/xH9TyHsMD1zQtQZ6qjgNfaEoclNjz094F/Fno+7XNvcRaw2hkbq2VXIG+xYYOM/SeYoM4orbRTSpcK+GUFSrAnYFtKlGIzj6q1b4mIxgj6sJ1hZguvdd17/Ks2vIZ5IIHYmCSOUI8anEbjWByG2DjI96WYl7YgKxFvPX0jHDC9C4/qbvZx6Y0HgoH2Arjc6dUU03OngETHWPLXa4tdr2eRUqVcLVJJW9JOr+UnMu0axMzHwCgtn1GM1kN30TgunWabW7FVwNRCgY5AD1z70V/F7phFHw+W3jkDzz/AIKqhyRkjVnGw2296GbriDwLaosZkLssbAcxhMkj0xSH4qWzIaRs2u3KOfhwGVhUGmkG4bMw8WiRUEcKgiMKDhtSEkk97EjBz4CiXjXD8ariFhHOik6vyuAM6XHeNtjzFNRss99qU5W2QoT3a3OMDzAH71c3NssiFHGpWGCDkAj2pNiMQe0pk75Rf++caUqIysBz0kj4C3Rksp5GxqkuXkOBgbog2HqDWnA1m/wjny94qqFhSQLEAMABcg48icnNaQK7Gi+dAZzFZSrkTtcNdpVtMZlcfSq8aWT8fSQ7L1ZVcKAcb5GanWvSyeOTXMRKNGkKMIBvnI8fWjG/6L20zapIVLfqGQfuCKjx9CbQf9kH+8WI+xNJ2wuL7S61NI0GJwxSzJrBS0M3FblGkUC2hbUQN1J54yeZPf4CtG5CvEUCoAqgKo5ADA+w2rGOlfTG6uev6t+qghdkY5+oj8gUYLHJAyTjJou/y63Y3J4we3zDWUWAhR0t44k1wqIcrCCzMOWo4GAe/AFU7QddNax9zzoT6Llj+wqk0TqsUX4azyZZsckUEZ2/MRsPWjPoNw0yXPXE6lhBVT3amAGB6L/rSBUbEYxah58OQjhitDDFRy8zNDpludPAUy3OusnNx5a7XlWHjXdQ8akk7VT0ogke1mWHPWFdsc+7IHmRkVa6h41zIrxhmFpZTlN5inzEfVaoY+sYOIiBsVbVpOcjbFeuKTmPsRgvNIG6sYGFxgF2ydlXNaXxToVaXDapI+Z1MFYqHOc9oDmfOo/GOhcTxaYAsL5PawTkEYIO+cd+3eK55vhTKbg3tfQ+UdD4khFiLTNuFdWIokjkDagdJOxfT9TYPPffNTRdMr9XnL6dennsDjP32qzToPdxNEqLFJHFGU1ZUMxwoGnIyvI5GQDXtOg12JHnHVlpFVOrLbppzuG3BBznHd40FU+H1mdiVO1/G8MXGUgAMwlz8PlJedyMY0J5ZwzEfuKNap+jXCfloFRiC5JdyORY/wCwAA9qtgw8a6XCUjSoqp3nP4moKlVmG156pVzUPGlqHjRUHnaVc1Dxpah41JIiKHr7oNaSs5aMjWdTBSQpbOdekbasgHPjRDqFLUKo6K+jC8urMuqm0oLXoRbKO3H1rYILybtg92dsDYbCrq1tEjUIihVGwAGAKd1ClqHjUWmqfxEjOzbmdphudPah40wxGedXlJ//2Q=="/>
          <p:cNvSpPr>
            <a:spLocks noChangeAspect="1" noChangeArrowheads="1"/>
          </p:cNvSpPr>
          <p:nvPr/>
        </p:nvSpPr>
        <p:spPr bwMode="auto">
          <a:xfrm>
            <a:off x="155575" y="-731838"/>
            <a:ext cx="146685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84" name="Picture 28" descr="http://2.bp.blogspot.com/_EXopv5BJbnY/SsQCzKb_bfI/AAAAAAAAB88/VprC4rSIjRw/s400/tiger_clipart_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2996952"/>
            <a:ext cx="1368152" cy="1417774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699792" y="299695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6.</a:t>
            </a:r>
            <a:endParaRPr lang="en-GB" dirty="0"/>
          </a:p>
        </p:txBody>
      </p:sp>
      <p:pic>
        <p:nvPicPr>
          <p:cNvPr id="19486" name="Picture 30" descr="http://t2.gstatic.com/images?q=tbn:ANd9GcQHApB6WkgXFdOSiOSQKIDDRX42X7HS2euqhFsORD9_IEug014&amp;t=1&amp;usg=__KFXDod5CNt6CgnsjSrwFG4_grrI=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3068960"/>
            <a:ext cx="1368152" cy="1341842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716016" y="299695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7.</a:t>
            </a:r>
            <a:endParaRPr lang="en-GB" dirty="0"/>
          </a:p>
        </p:txBody>
      </p:sp>
      <p:pic>
        <p:nvPicPr>
          <p:cNvPr id="19488" name="Picture 32" descr="http://t0.gstatic.com/images?q=tbn:ANd9GcR1dtlUtgK_kp-9-XFkuoNPeDkmveUWGnv3cmhhHNBGkhOyr-E&amp;t=1&amp;usg=__qPdM8m6JxDP81fzWOnlsenSx7z0=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3113373"/>
            <a:ext cx="1512168" cy="126014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6804248" y="306896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8.</a:t>
            </a:r>
            <a:endParaRPr lang="en-GB" dirty="0"/>
          </a:p>
        </p:txBody>
      </p:sp>
      <p:pic>
        <p:nvPicPr>
          <p:cNvPr id="19490" name="Picture 34" descr="http://t2.gstatic.com/images?q=tbn:ANd9GcQs8uxzXnWDJQ2Z8lWCv78hxcTAi352-DrktCY_10p_Yecj0_Y&amp;t=1&amp;usg=__y2fCLPec1RXtFhu_NzfayxSs3P0=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3140968"/>
            <a:ext cx="1468964" cy="1224136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611560" y="479715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9.</a:t>
            </a:r>
            <a:endParaRPr lang="en-GB" dirty="0"/>
          </a:p>
        </p:txBody>
      </p:sp>
      <p:sp>
        <p:nvSpPr>
          <p:cNvPr id="19492" name="AutoShape 36" descr="data:image/jpg;base64,/9j/4AAQSkZJRgABAQAAAQABAAD/2wBDAAkGBwgHBgkIBwgKCgkLDRYPDQwMDRsUFRAWIB0iIiAdHx8kKDQsJCYxJx8fLT0tMTU3Ojo6Iys/RD84QzQ5Ojf/2wBDAQoKCg0MDRoPDxo3JR8lNzc3Nzc3Nzc3Nzc3Nzc3Nzc3Nzc3Nzc3Nzc3Nzc3Nzc3Nzc3Nzc3Nzc3Nzc3Nzc3Nzf/wAARCAC5AMkDASIAAhEBAxEB/8QAHAABAAICAwEAAAAAAAAAAAAAAAUGBAcBAgMI/8QARBAAAQMDAgMGBAMEBgkFAAAAAQIDBAAFEQYhBxIxE0FRYXGBFCKRoTKxwRUjQlIWNHKCkrIIJVNiosLR4fEXJDNDc//EABcBAQEBAQAAAAAAAAAAAAAAAAABAgP/xAAZEQEBAQEBAQAAAAAAAAAAAAAAARECEiH/2gAMAwEAAhEDEQA/AN40pSgUpSgUpSgUpSgUpSgUpSgUpSgUNK6q8MUFR1tqK4W6FLFjjh52MkGQ6dwzzdAB3nv8hWToLUY1HY0SHMCU2eR9I8e448x+tetpYRMtcpL4Kvi35HaeeVqSPoAB7VqzRl5GitTXSJcecRkoXzBCdyU7g/b70XPjemRUTqW4Ih2G4vtPJDrcdfLyq3SojA+5FfPeseK98vry2be4YMHOEobOFKHmetRelrdqK4SpKm48x8uMqSrOTuSMZH2oja3Dye8bA9cvjJC34skB9tbylJcaVgHKScAjcgjw762ugYFaM0bHm2ZF4t90aMVciJ+6ad+UrVzJxj7/AENbzQcJGT0otdqUpRClKUClKUClKUClKUClKUClKUClKUClKUCuDXNDQQVl+RE6MTgszXfos84/zVTOJGiXri9+2bQCZicF1nvcx3jxPiKtV9mMacnftSU4G4MrkakEndDgzyrA7wR8px5Guk/V9igW9Uw3Bh5PVCGVhSlH9KjcyxpjRDem7fqLGorYWwvIS4VkoZV4kdQnfrnarvqnREmxOp1Dot55txkc7rCVlZ5cblOfxDHVJzkdPCp6z2XTWq9PIfeYjTHHipb0hCeV1DqiVEZ/ECCcAHuxUhou3XOxwZdvuclL8OM9iC+pQyWiOivDB2/LbFVhXJclniHoN6a00lu8QcqAQd0OAZISf5VJ7v1FY/DDWk2S05Cuig6wyUJDyj87YUSElXinO2e4kd3Sz6c08izajusu2FoWye0hQaQoEIeCjkAdMEKz71WNM6Wet3EK8xTFWbQ9GX85SQkoWQUpB8Qcj2zQbVT5eNc1EWSW4lLtulrK5cM8pUTu63/Av3Gx8walgcgGg5pSlApSlApSlApSlApSlApSlApSlApSlArg1zWLcpbcCE/LePyMtqWrzwKDRn+kFqT4i4R7DHXlEf53wDsVHoPYVm8NtAwb7oftbg663KcWVNLbXktjuynOMeR8NsVqqU7J1Tqtbhyt2ZJOCcnYn/pW67lw4m2dJumn74uG+hILiXFFIGABspPdnuIoIC3xbxw41ZE+NXi3yXEtuPIz2TzZOMnwKc5wdxg+85xr1JcbPFbEAhKnHA0HOUKDY5eYkA7cxzsSNgk4ruvVsuI1+xeJNkK47ny/FJb+VfngbH1Sc+VdrnqDQFwtKLa9LfWy2kIHbMOODlGcA53wO4ggjuI3oIDg5qy7XO5SIdxdU8gJSou4CcpUeUpOAOmeYHqOVXcTjYOjdU/HaZenXBSnVRpS46VIGVP4xyYHeohQHn1qA0/ZtNXGzybZpC6sx5Du7pQysLQ2dl8oUeYkj5ebmOAcbZObHpWyw4QS1CBMKCpTUcqO7rv/ANjp7s5+QeAScbUIzm7bJmyEz7g+qPJSkpZbjkYZSe4nHznxzt4Cs1NyfhAC5oBa6fFND5B/aT1T67j0rMG3ShAPUCo65GQhxKwFJVzJPQg5BrvUIyDa5rbbZxCkL5Qg9GnCNseRx08enWprNNc7Mc0pSqhSlKBSlKBSlKBSlKBSlKBSlKBWtuOmoDaNKfBsnD09XZ9dwkbk/lWyFdN6+a+PV2M7WHwaVZRCbCPc7n7k0EPw8s96fTJvFjiuvSIakcqm0hRRvnIB/EdgMDJ61uC262bvtsk2W9sm23VbRS2XEFDbqh0xn8Ks/wAJqr6D0lqtixwLpp24Rooca5lMuKI7TJz8wKSDV6buerGWwm+aVjXFsDdcF9Cj/gWT+YoKZ/6qXRnnh3y0wphB5VpVlHN6g5H2qZ0tqaNf5rUWDoeIlIPzPhKOzZHeonk+3fWe/frE3cFSQEW2Y7jtYt3hKbQ6egIXjCVeYyD3jvqcZ1P+4QpFtDqO0S2lUSYy4jmUQE9FA9SO4UFYujbEfiRIm21lpn9mWlTj3ZpCQpxQUlGcDGfnH+Hyq+2yKmDb40VPRtsJz4nG5+uaqMCyXqJHvr9wgIlSbutSlqYeSVNJxhCeU7EDyNWi3XFqSy0hw9lL5B2jC9lpVjfY9d6N8I/Wrd+csqjph5DcxKskKGStPgPOqzozUGsxJELU9jkLbJ5fimm9058R4VfIU1qY0pTfMktrKHELGFIUD0I+49ayD4fastYwL98tpfUkfM2UrT6hQx+VSnaK8RUU9/rOQIrR5ozTgL6x0yNwgeJzjPpUzy+VWJ1Y70pSq5lKUoFKUoFKUNApXVSwkEqUEgdST0qJOpbWp9bEZ9Ux5AypERtTxA8+UHFBMUqsXTW9stCmxdGpkXtASjtWMcwHXAznvFZ7eprWtKS5IVHCgFJ+JaW1kHocqAFBMUrzaeQ8gLaUlaD0UhQI+tdwc9KAogDfpXx9reUq46wub3NkuSVDPvX1td3vh7VMezjkZWoH2NfHbOZl+STv2krJ37ubNBtSPedbaYSCy1LFuG7KH4/aM8ndggfKMeYqyWji9GkDsrzCcjLI5fiIig4AfHlO4+9XFV1mG2RXdMQ4t2ZS2lKimaGynAAx0IPuR6Gq3dblbpAX/SfQM5BPV5EZDw/xpIP3oMeTfNRTGFrsy7Nqi3Y/eNBjleQPBbfNn7b1BaYmWmdq+2tN6dNouCXwpYQ4oNnG5BbUMg7d2K6uTOH8OSmXbXr9bZbasp7BJBB9FHGPLOKscXXdo1Ff7NEiRpPbIlJUJD6UA45SkjYkjJI6bUGzcZArxlQo8tHJJYbdT4LSDivcdBXNBDf0chNyviYypEd7lCeZp49B0G+a9f2QVbO3Ca4jvT2gTn1KQD96lKUX1XjHjNRmkNMICG0DCUjur1rmlEKUpQKUpQKUryfeQw0466oIbQkqUpXQADc0HhcLixb2guQpWVK5UNpTzLcV4JA6mqpfuIDNoyH4gCsgdkqSntPdKQcfXNYFzuQU3Nu0xTjTKAkKyrlUlKt0MJI3TkYWsjffHdU3a9P2KdYCwpuJOZk/M660ByqV/ukfhx0HePrQRum3YWvbG/KuLr7jilKZcjpcKExz3coHlghRyd/atfQkTuHeuWUTVq+GWrkU6AcPMqP4vY7kd2POrRGsVw4c3Zy5wu1nWB7AlNpGXWE9yiB15d9x3E9KsmtLDF1jppCoa0OPoR20N9OMKyM4z4K6eRx4UFO47tEv2h3+EtvJHrlJ/WtkWciZpaFj5kuwUAeeUf8Aetda9Sq78NLFdVA88cth0q6jKeQ/8SU/Wrxw8kCRoizK/lYSjP8AZOP0oNUcLFzJGqW7eZ0pqOWnVLS06UnKRsfrV215qa66PcgIiTlS/ieclEptBKQMAbpAzuT9Kq3DiN8FxQkxT1ZMpv6Kx+grL43ZVe7OnOxZV/noLRrm53u2aVcfkmHIYkBLTgaZWhbfOMZyVEdcDp31T9BcK7TcbXFvbs2V+/SooQnlyhQUU5zjHd4VszXED4/R90iJGVCMpSf7SAFD8qrXCpx2boFyPGd7N9l91Dax/Co4WnPllW48NqCvJ4b3u3KVM03fmigE/OFqZXtsQcZGR5kYrPQ/xUtgCSymakeIbcz7jBqWnzZybYzrHT7XNzN4ultUcpdCTyrIHctJBGe8da806mNphRrqz20zS804JB/fW5Z2KfEpzsB1B2B6UEFP1VrIDFx0hEWrxctri8/RZrAiXy+yp0d/+jEWIww6l112NbC2UJQQokqOSBtuB6VcrpfNSWeGm62tUXUFlUnn7UJ5Xm0/7xTsR58oI7xUOOMUd6OtuRY3lKKSlSUvgpOfUZoNrtqCgFJOQRkeld6q3De8pvOmWHMcq2CWVDOcAfh379sfSrTQKUpQKUpQKUpQKUpQKresJYQwiKAFhQL7yP5kIIwj+8spT7mrGaqLn/v72VndL04MgH/ZxwVK+rhP0FBGah0u9f2I9iTO+HMZoSpTvZ8/aOrUeoBHeFHr4VX4/DTU1neMixX6OhfihS2eb1GFA+9Tz2rbaxqa82+VcHbY+44hLcvkSpACU45cqBAOSeox513laXv8wfFW3XUxaF7oJQOQ+6Dj6Cg84Fz4hwSlu42ONcUDq6y+2hZ+h/QVbrYI8K2GQmEuA2rL7kdYGWz1VskkDpnbbJJ8apDs3iBphHPOYjX6Ijq42D2iR7AK98Go6Vxfk8hRGsPZPnb968pQH90JBPpmguWqLWxI0JdIcM8za2HJDXLvuT2gx7/nUbwbliTowNd8eS62PQkLH+f7V46P1AtdtscO4pDaJ5kxVJKOUJcHKpAweg5SoAeleHCaO9aG9RwJAIVDljbHXCT+YSKDCTGFp42pUo8jc5Cltk7BRWjf/iSfqK6cbI2ZlikjYla2yfdJ/U/SpriFbRe7FD1JZHCZcBKZTDiR+NvZRHtjP1qM1XPa1dw/hXhhAS7EltKfQN+zOeRY9PmBHlQXm5z/AIe+2yA7uzOTIbI80pSofYK+tUnhKhdqveo7E6cLYeCkjPcCU5HqCmpLihN/ZczTVzyQmPcjzn/dKCD9s1kP2p2DxKh3eG2pUa4xXG5CkjZKkgEE+oAHtQRFivLljuutIgQHWoUn44Nk/wACiC7jzAJPriuiW4ulNSmC4EO6X1EklCVD9204R09CCPYj+WsbSqU3biLq9P42XmXWVf4ko/5TWZp5MfWugnbDMUE3C2jseYndKkbNr9Dgg/3qCJm/tfhddSqIFzLDKXzBtwnCVd4z/CvwPRXhtUrGa4eaxIfKGYkxW7jRc+HcJPiB8qvUVHaV1shttzS+uGMoRmOXXk8wGNuVwfkr09a41LwnDoXJ01JaW0oc6Y0hfiP4F949frQXfTdst2nrsbfacJiyYxd5e15zzoVgnOe8LH0q11pvhpp68WDViBdIS4yXWXEoPMCFYG/Q+YrcYoOaUpQKUpQKUpQKUpQdHVhpCnFbJQkqPtVU01lyXDUvozAL6yf533OY/ZJ+tTmonexsU9wH5gwsJ9SMD7moOGn4bT96mghJDS2m1E/wst9mP+IKPvQYELTOntQ2pqXMhRpM99Knlrbd5HCVEqwopPXfvzVeUjSGnZ3Zyo+pLHIO4KX3Ahf9lSVEKHpU3a+F1iaS3JcenqkKAXztvlspOx25QD186lo91tUkSNPPfv58fKDEuaxzP43SoKIIUD1BGT40HnD13pVEdtIvgVyjHM+F8x9SU15zOI+lI2VJndurHRhhavuQBVQu1u0tGfUNQaRutnOcJeiL7RpXnlJ/Ssdi38MAsck6bJeP4WFl0Fau5P4R3+dBmavlKn6Qa1HAS42pN5+IY59ikEco+4T9a2HbnodwtKrxEbSldwihxa0jdWEEDPpkioA6Wuc3SSbA8uDFjqQnPKla1pPMFjckDYgdx6V2tcK6aX0u/alxnJ6W23fh3op5iOYEhKknBG5O4zQdOD81U3RzbK1ZVEeWzvv8v4h/mx7VXLE1Ht2v77pXl5LfcUqDbXclXLzjHsVD+6Kl+DLYh2GUxIUluSuUSWVKAVgJSM469cj2quaueMHjFEeQd+1iqOB44SfqKCycbmwvTEZZGQmakH3QofrVi0FdDd9JWyUpYU6Gw07j+dB5Sftn3qL4vMF3Q8pSRnsHmnPYLAP2NVvgddvmuFmcXkjEhofQK/5aDJ4Kxip6+3Fz8bj6Ws+hKj9zVa09dU6f4oywtzs4r0x2O8ScJAUo4PsrFbLssUaVt93WpnmbVclvjlOMNLUnB9Bk/SqfJ0lCs15uepdYvtfBCWtyNGQeYvqKiU5Hf5J+uAKCxa/0GxqVBmwVIZuiEcvMfwPgdEqx0I7j+lUDS+sbromcq1XZlxyG0vlcjOH52D3lBJ6eXQ+NZNz1/qnUbjjFgiux2FHCRFbK3MeawNvbFSVt0lGuegXl3hRiXGK+6UyXQedCtvkX3qydsbnPTeguLGoYNwucW5Qi5KgsxF9o8w3zdkpak45k9QQEHOx61Z4c2PNYD8R5t9pW6VNqBHSqFabcrRvDqc5JHJKeaUtYJ3ClDlSn7/n7QvCS3KetM+4KmvRVNuANvJXskDJPMDsodNjQbfBzXNUzS+vbddpSrc882mWlZShYylD/AIFOemfA1cgcjIoOaUpQY8yZHgxnJMt5LLDYypa+gFasvvHK1Q5CmLZCdmBJwXSrlB9BVM426zkXK9O2WI4pEKKShYSr/wCRfeTWqyTQfSGluNFnu0lMW5MLt7qzhKyeZB9T3Vs5DgcQlbakqSoZSUnIIr4hGe41svhfqG+zLtGtb3x1xtgBCozbqgOneQQMevvtQbr1FczNWiHAT2qUPBJUPwuPDdDY8cEcyj0ASR312u0F5mFarTEU0pZ5lDtgeR1xCCoc+NyCrcjyqQs9pUwtEqYhpL6U8jTLWzcZB6pR4k96u/0r3vcV5+Oy9EAMmK6HmkqOAsjIKc92QSM0FWNj11kvDVccOf7MQhyD02/Soi52e63fliawsi1vNHEe8WnBKf7SO8e3sOtZV903a7jGNzi3+bZFuLPMl6UpKAsEggpUoYIIxsceFY+i7HKkXR9tzVT92tzLQKuwkuBClEnCSebuxnY+HjQRdxZ1xpNaGY16RcI6yEttOELcI8OzWCr6E1a9NtS7rIbOo40GNLhkPCIwxyKWT+FxWc5A3GBtnr3VbYFsgQP6nDYYJG6kIAJ9T1NRWuNPp1BZHmEHklIQVMrBwSe9J8jj8qCH1PqZ1l74S0X7T8VfTmlPFa8+gHKPfNVm7WbiQGXJTl8bWyhJWosSezASN8jCQOlZOh9H2ex2tGodQyIy1kc6C6odmx7Hqv8ALu3qTTrOJqq7t2CzMuuR3SPiJTmUjs0kEhKepzjGT40Fjsdkir09b2blFafeDIUtTiQVBStzv1zkmsK48P7RMntT21SGZbK0KbX2hXgpORsrOw8KtoAHQVzQVi8WW8XG1Sra9cIT7MhsoUXIym1DPflKiPtVR05w3vOnr3HuUWfEdLRIUhXMntEkYIO3v07q2rXGB4CggLize5kCRHcYtqUutqQf3zitiP7I8ar0nWWjnGoZvK2pExpsZSY6nS0vA5h0wDkVsAgHIrXdss+imoSZN4btfxTylqcMt5Oc856JUdvYUGU3xL0olPZR5Dwx+FCYi0g+XTFSdt00w/bWzc3H3pDgLpClkBhajzEoAwAQT+LrtULL0/pGWxFdssOA447MbaS9FXkJ35ldDjPKk7GtgY9vKgpOqtMX2/25FtXconZIXz9sUKStzbA5kgEfTr4CoK4aVvlt0zGsEV6KiM/KCXn0LVzLKsADBHQY86t2oNdWDT1wRBukzs5CkhXIE5wD0zUZdrpctTR4krSKGVxo73afEvkBK1AEAJHfjP5UEJ+ztN6KQWLjaZsp1QwZimwUnI35N9sfWr7pKYqfp2BJW4pZW1+NXVWCRk+ZxUTbrlqAMq/b9rimOhClLkNPJI5QM/h3zU1pmOY9hhIWkJWWgtQHQFXzEfeglKUpQaY1vwmC2ZEuyx3Zs+StS1qedCQjO+QB1O/286o0Tg9q6Q4EriNsp7ytz/xX1BSg0jp/gShC0uX+4hae9qODv7n/AL1tmxWC2WCII1riNsNgYykfMr1NStKDgdKHpXNcE0GnbnG0Ku8z3NRzpInqmPZbQV8rQ51Y6J2yN+tXLQdrt9olT41odU7CcQzIaWpznyFBXQ942rBt2ndMOqfvF3bjLkSX3V5lup5U/vFAYSSB0HnU5ZZsCXqOb+zZMd9oRGQSwsKCSFODG3ligsdcEZNc1wTQa1uGiE6k1JNkzJy2bXFkFKY7asZWQFLIJ2TkkdN/Spi3wLFbNRWyNY24TauzfDoYWFLPyjHMcknoetV276btt2nTbjfNSLgRly3EpjdqlA+U8pIydyceFeWn4WjrFfID2n70qTKW+GloWsEFKtiflQN8476DbVK4zXNApSlBwdq1DI03p6BHavNztt4ubsxS3SzFb5m0nmOxIxj3NbdcOEK9K1Fb9eX+IlNvg6bXLbYJQh1Id+cA9dk4oJzSt/jXy9woEKyvWyNAS46hDiQkHblGABt1rYR6VRNM3q+XTUsdV8sirYkR3Es8xUe0JKSeveMVez0oPn//AEhrK61eot4bQSy+12alAfhUn/zUdwd12iwyVWi7K/1dIVkKVuG1f9PKt86p0/F1JZn7bMHyubpXjJQruNaRjcDr0q7BqRKZTCCt3Qckp9KC5R9KsSdYtC0zw7ZVo7d1llwlKB0CNttz08vStqDpUTpuwQdO2xuBbW+VCPxLUfmWfE1LDpQc0pSgUpSgUpSgVi3CUmFCkSl/hZbUs48hmsqqtxBmOs2T4aKpgSJTgQ2H1pQg8vzHJO2+Me9BSGuE7091cy63lLRdPaFDTJJTnfBJPnU5w/tNqsWoZMK0XUXALilb3KUnslBaQBlO3Qn6VHOXjUF4grt9/wBMxpzC8Zcj3BLKSR3k8xGKkdMRrNZ7va2oDcCLNfDqH2I0ovkDlCk5UeuCnGwxvQbErgjNBmuaCjanehWicpidY3buxcFdoyy0wlwpcx84wdwDgHbxNVA3XRxua4Dejpse5cxbQllI7Rtzuwnm6g7+FbP1OhTcJE9oZdguB8eBSNlg+RSVfatfWfR91TeZN5Vq2Ew9JUpS3YiUuKIUc7c+yR7Gg2LYZz0uL2c1stTmCESGyRscbKGO4jce9Sta+kvWzS6zdHNTLmzkYS6mVJSe1b70BIAAPePOrxb5rFxhsy4jgcZeQFoUO8GgyaUpQeMtwNRnlqzypbUo48hWm4114i23s4sOE89F5R2GIYcSEHcYUMd3jW4pzXbRH2s4521Jz6gitOjjTFtaBb3rO6XoqQ0ohYAJSMfpQTtmlawF5t9w1WhiNBS72aQEoSQpaSBnBJG+25762YDmvmTW3Fa5akYRFjMJhxkLC8A5USK3Rwp1SvVWmUPyBiVHV2Tp8TjY0F0rjFc0oApSlApSlApSlApSlArU3H+1XKfaIEmA2443GcV2qUZJHNjB29DW2a8X+jn/AOdB8XAzweUfEjOxHzVd+FFova9Z2+a3DkllpzK3FA4A7+tbhP8AXTV0g/1ZHoPzoMoZrmuK5oK/ruDPuOlLjEtP9bea5UDOM7jI+ma+ZXtJ6vi5Su3XFODg4CsV9bnrXZX4aD5Ba0fqia4EptUxxWf4kmt/cHLPqCyWFyJfkdmjnCmGyrKkjfOfAdKv3efSuR+M+lB2pSlB1V5VpLV3BWZcbxJn2u4MBEhwrLboIKcnNbuPWh6Gg+eY3Am+LcAfnxG0Z6jJrb/D/SDGjrQqC08p9xa+dxwjGT5VZ6Hqn1oOaUpQKUpQKUpQf//Z"/>
          <p:cNvSpPr>
            <a:spLocks noChangeAspect="1" noChangeArrowheads="1"/>
          </p:cNvSpPr>
          <p:nvPr/>
        </p:nvSpPr>
        <p:spPr bwMode="auto">
          <a:xfrm>
            <a:off x="155575" y="-503238"/>
            <a:ext cx="1143000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94" name="Picture 38" descr="http://www.dailyclipart.net/wp-content/uploads/medium/clipart007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9592" y="4941168"/>
            <a:ext cx="1440160" cy="133003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2771800" y="479715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10.</a:t>
            </a:r>
            <a:endParaRPr lang="en-GB" dirty="0"/>
          </a:p>
        </p:txBody>
      </p:sp>
      <p:pic>
        <p:nvPicPr>
          <p:cNvPr id="19496" name="Picture 40" descr="http://t1.gstatic.com/images?q=tbn:ANd9GcTKLxFne5Z8yH4zo8rLo6t2i5qytrSY6ivqm2IMKA105qBVMYc&amp;t=1&amp;usg=__JSeDuE5WQ4FKJeDCwGBBf92rVH0=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3849" y="4941168"/>
            <a:ext cx="1656184" cy="1314432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5004048" y="4869160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11.</a:t>
            </a:r>
            <a:endParaRPr lang="en-GB" dirty="0"/>
          </a:p>
        </p:txBody>
      </p:sp>
      <p:sp>
        <p:nvSpPr>
          <p:cNvPr id="19500" name="AutoShape 44" descr="data:image/jpg;base64,/9j/4AAQSkZJRgABAQAAAQABAAD/2wBDAAkGBwgHBgkIBwgKCgkLDRYPDQwMDRsUFRAWIB0iIiAdHx8kKDQsJCYxJx8fLT0tMTU3Ojo6Iys/RD84QzQ5Ojf/2wBDAQoKCg0MDRoPDxo3JR8lNzc3Nzc3Nzc3Nzc3Nzc3Nzc3Nzc3Nzc3Nzc3Nzc3Nzc3Nzc3Nzc3Nzc3Nzc3Nzc3Nzf/wAARCACvAJ8DASIAAhEBAxEB/8QAGwABAAIDAQEAAAAAAAAAAAAAAAUGAQQHAwL/xAA8EAABAwIEAwUGBQIFBQAAAAABAAIDBBEFEiExBkFRE2FxgZEHIjKhscEUM0JS0XLhI1NikvAVFyRjsv/EABoBAAIDAQEAAAAAAAAAAAAAAAAFAQQGAgP/xAAoEQACAgICAgEEAQUAAAAAAAAAAQIDBBEFIRIxQRMyUWEVFCJCgaH/2gAMAwEAAhEDEQA/AOmcVmqhZTz08r2Na6zsh2J2P29Fp4dxPNGA2tZ2zf3s0d6c/JWeupWVlHLTybPba45dCudzwvgmfDKLPjcWuHWyR8hZdjWKyD6Y0woVXwdc12jodNX01VCJYZWll7a6WPQr1NRCBcyxgf1Bczt1APiEyt6D0Xmuaeu4nf8AFfiR0qWrp4ojLJNGIxu7MLKu4lxPq6PD2g/+yQG3kP5VXAHQLO22i8b+WtmtQWj1q42EHub2T3D1RV1uNtkmme8MYSQdgDptsFcmqC4VoTS0JllbllnNyCNQ3kPv5qdCdYMJRpXm+32K8qUZWvw9IyiIrhXCIiACIiACIiACIiACIiAPGolbDC+V5s1jS4+S51V1L62pkqHiznm9hy7lY+KMWjNM6kp3B736Pc03AHTxVUlDzG8RSZHuaQ19tiVneWudklXH0hxxtXinZL2fSKKp8SrmyBlfTPLRo7JEbtPUEaEKWtrtdKJ1yremNIWKSMJtrt3qPr8Rngk7Okp3yPbbNIYnOF7bDl0W1QmrmpwappMriTka34ByGncp+lNR8iPqJvRacM4pLWtjrorW07WPX1G/pfwVopqiKoibLC9r2O2c03BXNpKaoa3P2DwOrmkAr3w3EqjDKgSwhz2ONpIrgB3rse/1TjE5KcZKFq/2K8jBhJOdTOkIvONwdG066gGx3XotAuxQEREAEREAEREAEREAEREAQX/SZqerfVU5jnc4k5Jjlt5gFbwdJltNQ301yOa4fOy3ksvCNEYvo7djfsrdZhtFXySxQxCnqmtzMIaW38W+P1Cq08b4ZHxytLXsNiDyKvlZG51ax0YtI2PMw+B1HmCuX457RZYOIKhsmCUjoqWZ0Z7UuEpDTzOwJ3AsUvyePV72umXcfMlT0+0W+iwiCKOKfFJC0SDN2ZIaAP8AUfTQKUdjeFUURbSgG2zY4yB6rcp4Yq5hqKiG7ZWAMbINQzp4nf06Kq8R4bFh9VEIXuyyAuynW1rc1zfCeJV5VJa/6TVJZNmrGzyxPFZ8QeS/3GX+BritDS1gNERZ+yydkvKT7HddUa4+MfRaeEsQb2H4GaVzpWEmMPO7Og626KzA3XMASHBzSWuBBDmmxB7ldOGsWNfCYahw/ExDU/vbyP8AP91oeNzlYlXP2JM7EdbdkfROosBZTgXBERABERABERABERABCiIAj62obT1cDngkFrhoNtW6+A3WpVcM4LWYmzE6rDqeWsba0jm31GxIvYkdSLqXljbIxzHbOBB8CoOuxd2HupYZbF4eWy33LR+oeNwfIheM5qv+6Xo7jFzeo+yeaqjxoD+NpjyMTvqFbWODgCNiNCq3xrFeGml/a8tPmP7KtyK8saWj3wn43xKqiIsiaUL2pKqSiqo6mE+9GdR+4cx5rxRdwm4SUo+0czgpxcX8nR6Cshrads8DrtcNuYPMHvWyud4XiU2GT9pH78bvzIr2zd/j/wA8L1Q10FdAyamfnYfUHoRyK1mHmRyI/szeVjSol+jbRYusq8VgiIgAiIgAiIgAiIgAqzxnTtdSQTgC7ZMpPcQfvZWZRXEkHb4PUAC5aM48jf7Ktlw86JI9seXjbFmpwxijZ6ZtLM8CaPRtz8TeS9OLIxJg73/5b2u+dj8iVTIZXwStljcWuYbtPerC/H4q6ilpamLI6SItDx8Ob+Nkpozo2USqsenrQwuxJV2qytbXsriLANx46rKQvocoZHuBcGuyM1c62g6XRW7hKlYcMlke0HtnuBuNwNLfVQ/EWGtw6USxfkSH3R+09EwtwJwpVqKVWbGVrrZErYoK6fD6jtqZ1j+pp+F46H+Vq5xzDh3lpWQ5p+FwPgqddkq5eUXplqyEbI+MkdAwnFYMTizRHLI0e/E74m/271IrmUE0tNK2WB5ZI3Zw+fjforpgeNx4hH2cmWOpaPeZf4h1C02DyEb14y6YgysOVL3H0TSL5BX0mZSCIiACIiACIiAC+JGhzCDqCLFfawdVDW+gOTcRTnCXVEDXDtY3ZWgnlrlPh7tvNa9Ti9PFSwTuDuzmaS2x2Nr2+y+vaxEGcRQut+ZTh3zI+yqE1Q+Sjjp3fDEXkH+q38H1Sj+LrbT/AGMlnzS1+joVbGKWokjNsrTdp6tOo+oC14J2TwxzMIyvALb9+lljj7tafB8Hmacrp6Vsco6kMHz1+SqMNaW4PLTFxDxM1zNe+5t5j5qrPim22n8livkVpJ/g7bw8WswGmfcBoYXE+ZVOxKufiNW+dxOS5EbT+lvL13Ulw7Vu/wC3EMl/eET4rn+stUIOnRTylkq4RpRzx8FOUrWLdblYLWk3LR6LKJGNwsse+ORskbi17Dma4bgrCLqLcXtENKS0y84DizcSgs4BlRH+Yzu5OHcVLhc1oqySgqo6mG5LDq39zeY/5zAXRaaZk8LJY3ZmPaHNPUELV8fl/wBRXp+0ZzMx/oz69M9kWAspgVAiIgAiIgAsFZWDsgDkntbcDxBStG7aUX/3u/hVPBqF+J4rSUTAT20rWnuHM+l/RT3tLnE3F1Q0G4ijjj87XP8A9KU9kuF9riNTicjfcp29nGT+92/oB81z8Ekl7XWNZhmGNaAAJnADoMq5fyuule2KYWwuC+t5Xkd3uj7qhYLh8uKYnBSQML3OdcjuGp+QKiT8YtkpbaR0zCYw32dQws1fFZ0g6EvzH5FRN7qZ4anayoloahtoqkFhadLO10tyNrj0UdiFHJQVTqeW5A1Y63xN5FZnOlK+Cu/HTHmHqqbqfz2jXRESsYhERSAUvgmNvw5ogmY6WnuSMvxMv06juUQi9qL50y8oHldTC6PjI6LQYlR1zL007Hnm3Zw8QdQtu4XL7C4I0LdiNx4KSo8exCkIHa9uwbtm1P8Au3+qeUcxCXVi0KLeMnHuD2X5ZUHhnElLVubHM008ztA15u1x7nKaDrjRNq7YWLcHsXThKD1JaPpERehyF8SPaxpc9wa0C5JOwX2uZe1jEMWjfDRU8crcOfFnkkjYT2jr/CSNhsbc7qGBR+IK4YljddWsPuTTucz+m9h8guwez6jFHwpQgAB8zTM/vLjf6WXH8IwXEMWqoqejppXOcQDJkIZGOpOwXYcfxyj4QwSna5rpXBohp4W7vLRz6ADcqGSUP2sVIm4iipwb9hTAGx2LnE/Sy+/ZnPheHTVeI4lXQU78oihbK8A2OrjbfkAqhiVfNilbNXVLgZZ3lzrCw7gO4Cw8l4uIAuTo1lzY7n/hQ3roEdVxvG+GqiUT0mJxtrbizo2OIceV9PmpahqqDinDuzMjPxEY94RvBcw9RbkVxFr3X+FoO+wNl6xVE8V+xlkiJ/y3Ft/Qqu8ZNt66fs9fqvSW+16Ok4jQz4bLkqR7v6JB8L/4PctTM3qPIqiMrauMuLKmUOd8Ts1z6nVSMXEE8bGsEcRtpnkLnnxOv0SbJ4qSflX6GuPyKa1P2Wq46hZXhBKx0LHuIaSP1ANPpfRenas/Sc39Iuk8k09DNSTSYmNm6ZidT7vdr6L7XwHPze7djSCCebgdwvvkh60HewiIuSTBAO4vfuVn4WxV7nfgKl5fYXhcTrYbtPXu7r9FWUFQ+ke2ojJDozceYt91bw8mVFifwVsqhXQa+TqKIi2RmQvnKF9IgD5LRayiuIOHsPx+COLEGPPZOLo3xvyuaSLGxUsSteWqa15jja6WQbtby8TyUNpewKrS+zjAKeVr3tqZw39Esuh8bAXU7iRwmKkfTV4pxBIzKYXgHMOmXf0XjiwxWWJsVLdj379noGjvcfsAqvVYXUwTlmUzTH4uzDnkeJtqUvysudX2Q2WseiNn3S0atdhPCTpHOpcNqS4nUtmdG2/mSfko52D4WT/h0DWjo+WR5+oHyU7Hg2JSbUjwP9RDfqvOrw2ro2h1REGNvzeEptys2S8tNIZ14+JF63tkM3CMPBuKVg7uS2IqSmi/Lgib4MC9t9voiXSusl7kX1VCPpGA0DYAeSyiLz2di56oiKACIlwgkLYw6idiFbHTDY3c49AB/JC8GMfJI2ONrnvcbNY0XJV24fwk0FO501jUSWzkaho/aEwwMSV0036KObkqqGl7ZNIiLWmdCwTYLK8qh/ZQvfYnKL2AuSoYGjiNa2KRsIc4F2rixpLrcg0dTr6Lcp42shYGMLBa9nbjx71H05nNSwvjZ2rxd5J1Y3uA210tzUqNl5Q7bbJZmyxayzcLBK9SCBxjEsQY90FBSS6aGUxkjy/lVKpkmknc6pe50vPObkK28SVULISx9VI02/Jitmf4nkFTS5oJuQPErN8pKXn4qTY746K8dtGUWGua42YbnoNVsRUVZL+VSTvHdGfulcarJeosYu2EfbPBFJRYDiklv/FyA83vaPoStuHhWtd+bNBGO67j9lYhg5E/UTwlm0R/yII6IrXBwnCPz6uZ/wDQA3+VIU/DuGQ2P4YSHrKS/wCuitQ4e6X3PRXlydS+1bKLE10z8kLXSP8A2xjMfkpih4br6kgz5aaM63dq/wAgNB5lXOOCKJuWONjG9GtAC9A0Cyv08PVDub2U7eStl1Hoj8Mwilw4EwtvIfikfq4/x4BSACyibQhGC1FaQvlJye2eNVOIIXSEZsupAOtufyufJDPGHtY5xu/bQ2PnssyQslc0yAODTcA669V4soI2sLA+TKWhpGbewsPl9F0QZFZG55AzkAEn3TcWIFrWvzT8XG7UEluUHRpJ1JG1r7hDRh1y6WQuLcuYm/McrW5BeNRSthglkY52ZrS4eNy4fMqG9IDFDNG/tJDcSPOYh7S33b2bvy+5K+BiLpWB0bXRMyhxe+Nx0tfQAa2uvukow/s5Zm6tHusvcDW4v1K9Y6COOJsYc4gNI1PVob9AuY9ron5I2eWoFc2OLt5crc2d78kZ9NwLjQA3uvd5MsWaqrXta73S2Fhjt1uSC4eOi2pKBpa7K45spAvoNgOXgFkUIdrI4l13HTvUKpBs0ocGwntHD8N2kg+Iy5n38zoV7sgw2HP2dLE3JuG0+viLDUaHULabStZM6VriHOOu2172Xy2ja0Rhsj/8P4db2GunofkOiFVBfBPnL8nyKmnYPd+ENvdsZIta/IdNVstIc0OGoIuCvBtDExoawuDW7C+3u5fotiNgjjYwbNAAv3LvSOTNkWUUgYssoiACIiACIiAP/9k="/>
          <p:cNvSpPr>
            <a:spLocks noChangeAspect="1" noChangeArrowheads="1"/>
          </p:cNvSpPr>
          <p:nvPr/>
        </p:nvSpPr>
        <p:spPr bwMode="auto">
          <a:xfrm>
            <a:off x="155575" y="-517525"/>
            <a:ext cx="990600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502" name="Picture 46" descr="http://www.clipartguide.com/_small/1386-0903-1623-330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8104" y="4941168"/>
            <a:ext cx="1310546" cy="1440160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6876256" y="479715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12.</a:t>
            </a:r>
            <a:endParaRPr lang="en-GB" dirty="0"/>
          </a:p>
        </p:txBody>
      </p:sp>
      <p:pic>
        <p:nvPicPr>
          <p:cNvPr id="19508" name="Picture 52" descr="http://t3.gstatic.com/images?q=tbn:ANd9GcSnfw2YNSr831sDT3dMKs6qNdalNCydFINIlj3z1ohGOX6sscs&amp;t=1&amp;usg=___7ADIYwINMtJHd7lhfZIjSopY58=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80312" y="4869160"/>
            <a:ext cx="1429948" cy="1305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57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Ayako</dc:creator>
  <cp:lastModifiedBy>Bill &amp; Inge</cp:lastModifiedBy>
  <cp:revision>68</cp:revision>
  <dcterms:created xsi:type="dcterms:W3CDTF">2010-05-17T12:07:23Z</dcterms:created>
  <dcterms:modified xsi:type="dcterms:W3CDTF">2012-09-19T04:05:37Z</dcterms:modified>
</cp:coreProperties>
</file>