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7" r:id="rId2"/>
  </p:sldMasterIdLst>
  <p:notesMasterIdLst>
    <p:notesMasterId r:id="rId30"/>
  </p:notesMasterIdLst>
  <p:sldIdLst>
    <p:sldId id="256" r:id="rId3"/>
    <p:sldId id="287" r:id="rId4"/>
    <p:sldId id="284" r:id="rId5"/>
    <p:sldId id="285" r:id="rId6"/>
    <p:sldId id="257" r:id="rId7"/>
    <p:sldId id="269" r:id="rId8"/>
    <p:sldId id="258" r:id="rId9"/>
    <p:sldId id="260" r:id="rId10"/>
    <p:sldId id="261" r:id="rId11"/>
    <p:sldId id="267" r:id="rId12"/>
    <p:sldId id="262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8" r:id="rId22"/>
    <p:sldId id="273" r:id="rId23"/>
    <p:sldId id="274" r:id="rId24"/>
    <p:sldId id="275" r:id="rId25"/>
    <p:sldId id="276" r:id="rId26"/>
    <p:sldId id="277" r:id="rId27"/>
    <p:sldId id="286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A54F1-6BFB-4C3A-9B2C-5B4E96F9C569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C7086-B940-4011-9953-1A716576B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1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C7086-B940-4011-9953-1A716576B09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050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47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0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03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3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9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1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6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3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3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3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91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38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9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57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88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8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0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6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71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29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7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59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7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9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169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4D05CC-10B4-44F7-9635-39979A56EFB0}" type="datetimeFigureOut">
              <a:rPr lang="en-AU" smtClean="0">
                <a:solidFill>
                  <a:prstClr val="white"/>
                </a:solidFill>
              </a:rPr>
              <a:pPr/>
              <a:t>13/08/2017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516CA7A-CDA4-458C-AAB5-F2AB7089B5C3}" type="slidenum">
              <a:rPr lang="en-AU" smtClean="0">
                <a:solidFill>
                  <a:srgbClr val="8664B0"/>
                </a:solidFill>
              </a:rPr>
              <a:pPr/>
              <a:t>‹#›</a:t>
            </a:fld>
            <a:endParaRPr lang="en-AU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23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Adjectives</a:t>
            </a:r>
            <a:endParaRPr lang="en-AU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ja-JP" sz="5400" dirty="0" smtClean="0"/>
              <a:t>Past</a:t>
            </a:r>
            <a:endParaRPr lang="en-A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104238" y="444843"/>
            <a:ext cx="27414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 smtClean="0"/>
              <a:t>Genki</a:t>
            </a:r>
            <a:r>
              <a:rPr lang="ja-JP" altLang="en-US" dirty="0" smtClean="0"/>
              <a:t> </a:t>
            </a:r>
            <a:r>
              <a:rPr lang="en-US" altLang="ja-JP" dirty="0" smtClean="0"/>
              <a:t>Textbook </a:t>
            </a:r>
            <a:r>
              <a:rPr lang="en-US" altLang="ja-JP" dirty="0" err="1" smtClean="0"/>
              <a:t>pg</a:t>
            </a:r>
            <a:r>
              <a:rPr lang="en-US" altLang="ja-JP" dirty="0" smtClean="0"/>
              <a:t> 139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33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32" y="395311"/>
            <a:ext cx="4081595" cy="4141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9944252">
            <a:off x="6598871" y="486032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ちい</a:t>
            </a:r>
            <a:r>
              <a:rPr lang="ja-JP" altLang="en-US" sz="2800" dirty="0"/>
              <a:t>さ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ちいさ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ちいさ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ちい</a:t>
            </a:r>
            <a:r>
              <a:rPr lang="ja-JP" altLang="en-US" sz="2800" dirty="0"/>
              <a:t>さ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64" y="135045"/>
            <a:ext cx="4519334" cy="451933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おもし</a:t>
            </a:r>
            <a:r>
              <a:rPr lang="ja-JP" altLang="en-US" sz="2800" dirty="0"/>
              <a:t>ろ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/>
              <a:t>おもしろ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/>
              <a:t>おもしろ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/>
              <a:t>おもしろ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55" y="754114"/>
            <a:ext cx="3384207" cy="3466749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か</a:t>
            </a:r>
            <a:r>
              <a:rPr lang="ja-JP" altLang="en-US" sz="2800" dirty="0"/>
              <a:t>っ</a:t>
            </a:r>
            <a:r>
              <a:rPr lang="ja-JP" altLang="en-US" sz="2800" dirty="0" smtClean="0"/>
              <a:t>こ</a:t>
            </a:r>
            <a:r>
              <a:rPr lang="ja-JP" altLang="en-US" sz="2800" dirty="0"/>
              <a:t>い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か</a:t>
            </a:r>
            <a:r>
              <a:rPr lang="ja-JP" altLang="en-US" sz="2800" dirty="0"/>
              <a:t>っ</a:t>
            </a:r>
            <a:r>
              <a:rPr lang="ja-JP" altLang="en-US" sz="2800" dirty="0" smtClean="0"/>
              <a:t>こよ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か</a:t>
            </a:r>
            <a:r>
              <a:rPr lang="ja-JP" altLang="en-US" sz="2800" dirty="0"/>
              <a:t>っ</a:t>
            </a:r>
            <a:r>
              <a:rPr lang="ja-JP" altLang="en-US" sz="2800" dirty="0" smtClean="0"/>
              <a:t>こ</a:t>
            </a:r>
            <a:r>
              <a:rPr lang="ja-JP" altLang="en-US" sz="2800" dirty="0"/>
              <a:t>よ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か</a:t>
            </a:r>
            <a:r>
              <a:rPr lang="ja-JP" altLang="en-US" sz="2800" dirty="0"/>
              <a:t>っ</a:t>
            </a:r>
            <a:r>
              <a:rPr lang="ja-JP" altLang="en-US" sz="2800" dirty="0" smtClean="0"/>
              <a:t>こ</a:t>
            </a:r>
            <a:r>
              <a:rPr lang="ja-JP" altLang="en-US" sz="2800" dirty="0"/>
              <a:t>よ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8"/>
            <a:ext cx="3551238" cy="454025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こわ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こ</a:t>
            </a:r>
            <a:r>
              <a:rPr lang="ja-JP" altLang="en-US" sz="2800" dirty="0"/>
              <a:t>わ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こ</a:t>
            </a:r>
            <a:r>
              <a:rPr lang="ja-JP" altLang="en-US" sz="2800" dirty="0"/>
              <a:t>わ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こわ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16" y="165533"/>
            <a:ext cx="3154407" cy="4595937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さ</a:t>
            </a:r>
            <a:r>
              <a:rPr lang="ja-JP" altLang="en-US" sz="2800" dirty="0"/>
              <a:t>む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さ</a:t>
            </a:r>
            <a:r>
              <a:rPr lang="ja-JP" altLang="en-US" sz="2800" dirty="0"/>
              <a:t>む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さ</a:t>
            </a:r>
            <a:r>
              <a:rPr lang="ja-JP" altLang="en-US" sz="2800" dirty="0"/>
              <a:t>む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さ</a:t>
            </a:r>
            <a:r>
              <a:rPr lang="ja-JP" altLang="en-US" sz="2800" dirty="0"/>
              <a:t>む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50"/>
            <a:ext cx="6756400" cy="4005263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たの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たの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たの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たの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23" y="338466"/>
            <a:ext cx="5436973" cy="3743228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つまらな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つまら</a:t>
            </a:r>
            <a:r>
              <a:rPr lang="ja-JP" altLang="en-US" sz="2800" dirty="0"/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つまら</a:t>
            </a:r>
            <a:r>
              <a:rPr lang="ja-JP" altLang="en-US" sz="2800" dirty="0"/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つまら</a:t>
            </a:r>
            <a:r>
              <a:rPr lang="ja-JP" altLang="en-US" sz="2800" dirty="0"/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91" y="343107"/>
            <a:ext cx="4527080" cy="427231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むずかし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むずかし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むずか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むずかし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78" y="327535"/>
            <a:ext cx="3959033" cy="4337585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やさ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やさ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やさ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やさ</a:t>
            </a:r>
            <a:r>
              <a:rPr lang="ja-JP" altLang="en-US" sz="2800" dirty="0"/>
              <a:t>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51" y="199767"/>
            <a:ext cx="4464908" cy="4464908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やす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や</a:t>
            </a:r>
            <a:r>
              <a:rPr lang="ja-JP" altLang="en-US" sz="2800" dirty="0"/>
              <a:t>す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や</a:t>
            </a:r>
            <a:r>
              <a:rPr lang="ja-JP" altLang="en-US" sz="2800" dirty="0"/>
              <a:t>す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や</a:t>
            </a:r>
            <a:r>
              <a:rPr lang="ja-JP" altLang="en-US" sz="2800" dirty="0"/>
              <a:t>す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15" y="77486"/>
            <a:ext cx="1813300" cy="135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29" y="77486"/>
            <a:ext cx="1499948" cy="157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91" y="77486"/>
            <a:ext cx="1475273" cy="1511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78" y="72912"/>
            <a:ext cx="1451780" cy="1472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1" y="102056"/>
            <a:ext cx="1956626" cy="1352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1" y="1654710"/>
            <a:ext cx="1567032" cy="156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29" y="1697841"/>
            <a:ext cx="1422500" cy="145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56" y="1706922"/>
            <a:ext cx="1191945" cy="1523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95" y="1734328"/>
            <a:ext cx="1019372" cy="148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27" y="1775600"/>
            <a:ext cx="2321712" cy="1375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1" y="3394724"/>
            <a:ext cx="1995960" cy="13754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80" y="3437860"/>
            <a:ext cx="1440153" cy="1358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87" y="3449122"/>
            <a:ext cx="1259863" cy="1380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95" y="3489176"/>
            <a:ext cx="1322848" cy="13210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27" y="3407393"/>
            <a:ext cx="1105324" cy="1402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" y="5191019"/>
            <a:ext cx="1324419" cy="146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10" y="5296931"/>
            <a:ext cx="1217182" cy="12171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5" y="5141409"/>
            <a:ext cx="828020" cy="1461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3" y="5224109"/>
            <a:ext cx="1020571" cy="13619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24" y="5119699"/>
            <a:ext cx="1963228" cy="14664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72" y="5104121"/>
            <a:ext cx="2008445" cy="14586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435" y="3518776"/>
            <a:ext cx="1240912" cy="1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21" y="341613"/>
            <a:ext cx="2990850" cy="38290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2" name="5-Point Star 1"/>
          <p:cNvSpPr/>
          <p:nvPr/>
        </p:nvSpPr>
        <p:spPr>
          <a:xfrm>
            <a:off x="189470" y="3564396"/>
            <a:ext cx="1680520" cy="116153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1</a:t>
            </a:r>
            <a:endParaRPr lang="en-AU" sz="14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た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たか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たか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た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1" y="447835"/>
            <a:ext cx="3559776" cy="396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きれい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です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きれい</a:t>
            </a:r>
            <a:r>
              <a:rPr lang="ja-JP" altLang="en-US" sz="2800" dirty="0">
                <a:solidFill>
                  <a:srgbClr val="FFFF00"/>
                </a:solidFill>
              </a:rPr>
              <a:t>じ</a:t>
            </a:r>
            <a:r>
              <a:rPr lang="ja-JP" altLang="en-US" sz="2800" dirty="0" smtClean="0">
                <a:solidFill>
                  <a:srgbClr val="FFFF00"/>
                </a:solidFill>
              </a:rPr>
              <a:t>ゃ</a:t>
            </a:r>
            <a:r>
              <a:rPr lang="ja-JP" altLang="en-US" sz="2800" dirty="0">
                <a:solidFill>
                  <a:srgbClr val="FFFF00"/>
                </a:solidFill>
              </a:rPr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きれい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でした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きれ</a:t>
            </a:r>
            <a:r>
              <a:rPr lang="ja-JP" altLang="en-US" sz="2800" dirty="0"/>
              <a:t>い</a:t>
            </a:r>
            <a:r>
              <a:rPr lang="ja-JP" altLang="en-US" sz="2800" dirty="0" smtClean="0">
                <a:solidFill>
                  <a:srgbClr val="FFFF00"/>
                </a:solidFill>
              </a:rPr>
              <a:t>じ</a:t>
            </a:r>
            <a:r>
              <a:rPr lang="ja-JP" altLang="en-US" sz="2800" dirty="0">
                <a:solidFill>
                  <a:srgbClr val="FFFF00"/>
                </a:solidFill>
              </a:rPr>
              <a:t>ゃ</a:t>
            </a:r>
            <a:r>
              <a:rPr lang="ja-JP" altLang="en-US" sz="2800" dirty="0" smtClean="0">
                <a:solidFill>
                  <a:srgbClr val="FFFF00"/>
                </a:solidFill>
              </a:rPr>
              <a:t>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56" y="422447"/>
            <a:ext cx="3987758" cy="39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7" y="192115"/>
            <a:ext cx="2617187" cy="4614921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げん</a:t>
            </a:r>
            <a:r>
              <a:rPr lang="ja-JP" altLang="en-US" sz="2800" dirty="0"/>
              <a:t>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です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げん</a:t>
            </a:r>
            <a:r>
              <a:rPr lang="ja-JP" altLang="en-US" sz="2800" dirty="0"/>
              <a:t>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じゃ</a:t>
            </a:r>
            <a:r>
              <a:rPr lang="ja-JP" altLang="en-US" sz="2800" dirty="0">
                <a:solidFill>
                  <a:srgbClr val="FFFF00"/>
                </a:solidFill>
              </a:rPr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げん</a:t>
            </a:r>
            <a:r>
              <a:rPr lang="ja-JP" altLang="en-US" sz="2800" dirty="0"/>
              <a:t>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でした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げん</a:t>
            </a:r>
            <a:r>
              <a:rPr lang="ja-JP" altLang="en-US" sz="2800" dirty="0"/>
              <a:t>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じ</a:t>
            </a:r>
            <a:r>
              <a:rPr lang="ja-JP" altLang="en-US" sz="2800" dirty="0">
                <a:solidFill>
                  <a:srgbClr val="FFFF00"/>
                </a:solidFill>
              </a:rPr>
              <a:t>ゃ</a:t>
            </a:r>
            <a:r>
              <a:rPr lang="ja-JP" altLang="en-US" sz="2800" dirty="0" smtClean="0">
                <a:solidFill>
                  <a:srgbClr val="FFFF00"/>
                </a:solidFill>
              </a:rPr>
              <a:t>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52" y="294418"/>
            <a:ext cx="3370563" cy="4499875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しずか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です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しず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じゃ</a:t>
            </a:r>
            <a:r>
              <a:rPr lang="ja-JP" altLang="en-US" sz="2800" dirty="0">
                <a:solidFill>
                  <a:srgbClr val="FFFF00"/>
                </a:solidFill>
              </a:rPr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しず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でした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しず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じ</a:t>
            </a:r>
            <a:r>
              <a:rPr lang="ja-JP" altLang="en-US" sz="2800" dirty="0">
                <a:solidFill>
                  <a:srgbClr val="FFFF00"/>
                </a:solidFill>
              </a:rPr>
              <a:t>ゃ</a:t>
            </a:r>
            <a:r>
              <a:rPr lang="ja-JP" altLang="en-US" sz="2800" dirty="0" smtClean="0">
                <a:solidFill>
                  <a:srgbClr val="FFFF00"/>
                </a:solidFill>
              </a:rPr>
              <a:t>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73" y="338781"/>
            <a:ext cx="5469278" cy="4084938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40044" y="5272962"/>
            <a:ext cx="8830961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にぎや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です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にぎや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じゃ</a:t>
            </a:r>
            <a:r>
              <a:rPr lang="ja-JP" altLang="en-US" sz="2800" dirty="0">
                <a:solidFill>
                  <a:srgbClr val="FFFF00"/>
                </a:solidFill>
              </a:rPr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にぎや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でした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にぎや</a:t>
            </a:r>
            <a:r>
              <a:rPr lang="ja-JP" altLang="en-US" sz="2800" dirty="0"/>
              <a:t>か</a:t>
            </a:r>
            <a:r>
              <a:rPr lang="ja-JP" altLang="en-US" sz="2800" dirty="0" smtClean="0">
                <a:solidFill>
                  <a:srgbClr val="FFFF00"/>
                </a:solidFill>
              </a:rPr>
              <a:t>じ</a:t>
            </a:r>
            <a:r>
              <a:rPr lang="ja-JP" altLang="en-US" sz="2800" dirty="0">
                <a:solidFill>
                  <a:srgbClr val="FFFF00"/>
                </a:solidFill>
              </a:rPr>
              <a:t>ゃ</a:t>
            </a:r>
            <a:r>
              <a:rPr lang="ja-JP" altLang="en-US" sz="2800" dirty="0" smtClean="0">
                <a:solidFill>
                  <a:srgbClr val="FFFF00"/>
                </a:solidFill>
              </a:rPr>
              <a:t>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34" y="560173"/>
            <a:ext cx="5292193" cy="378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ひ</a:t>
            </a:r>
            <a:r>
              <a:rPr lang="ja-JP" altLang="en-US" sz="2800" dirty="0"/>
              <a:t>ま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です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ひま</a:t>
            </a:r>
            <a:r>
              <a:rPr lang="ja-JP" altLang="en-US" sz="2800" dirty="0" smtClean="0">
                <a:solidFill>
                  <a:srgbClr val="FFFF00"/>
                </a:solidFill>
              </a:rPr>
              <a:t>じゃ</a:t>
            </a:r>
            <a:r>
              <a:rPr lang="ja-JP" altLang="en-US" sz="2800" dirty="0">
                <a:solidFill>
                  <a:srgbClr val="FFFF00"/>
                </a:solidFill>
              </a:rPr>
              <a:t>な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ひま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でした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ひま</a:t>
            </a:r>
            <a:r>
              <a:rPr lang="ja-JP" altLang="en-US" sz="2800" dirty="0" smtClean="0">
                <a:solidFill>
                  <a:srgbClr val="FFFF00"/>
                </a:solidFill>
              </a:rPr>
              <a:t>じ</a:t>
            </a:r>
            <a:r>
              <a:rPr lang="ja-JP" altLang="en-US" sz="2800" dirty="0">
                <a:solidFill>
                  <a:srgbClr val="FFFF00"/>
                </a:solidFill>
              </a:rPr>
              <a:t>ゃ</a:t>
            </a:r>
            <a:r>
              <a:rPr lang="ja-JP" altLang="en-US" sz="2800" dirty="0" smtClean="0">
                <a:solidFill>
                  <a:srgbClr val="FFFF00"/>
                </a:solidFill>
              </a:rPr>
              <a:t>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9" y="340095"/>
            <a:ext cx="7524003" cy="1439277"/>
          </a:xfrm>
        </p:spPr>
        <p:txBody>
          <a:bodyPr/>
          <a:lstStyle/>
          <a:p>
            <a:r>
              <a:rPr lang="en-US" altLang="ja-JP" dirty="0" smtClean="0"/>
              <a:t>How was it?</a:t>
            </a:r>
            <a:br>
              <a:rPr lang="en-US" altLang="ja-JP" dirty="0" smtClean="0"/>
            </a:br>
            <a:endParaRPr lang="en-AU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40257"/>
              </p:ext>
            </p:extLst>
          </p:nvPr>
        </p:nvGraphicFramePr>
        <p:xfrm>
          <a:off x="276209" y="1588678"/>
          <a:ext cx="8666019" cy="2926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6583"/>
                <a:gridCol w="2356202"/>
                <a:gridCol w="56032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Q: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THING </a:t>
                      </a:r>
                      <a:r>
                        <a:rPr lang="ja-JP" altLang="en-US" sz="2400" dirty="0" smtClean="0"/>
                        <a:t>は</a:t>
                      </a:r>
                      <a:endParaRPr lang="en-US" altLang="ja-JP" sz="24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どう　でしたか。</a:t>
                      </a:r>
                      <a:endParaRPr lang="en-US" altLang="ja-JP" sz="24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A: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　</a:t>
                      </a:r>
                      <a:endParaRPr lang="en-US" altLang="ja-JP" sz="24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ja-JP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2400" dirty="0" smtClean="0">
                          <a:solidFill>
                            <a:srgbClr val="FF0000"/>
                          </a:solidFill>
                        </a:rPr>
                        <a:t>ADJECTIVE</a:t>
                      </a:r>
                      <a:r>
                        <a:rPr lang="ja-JP" altLang="en-US" sz="24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4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400" strike="noStrike" dirty="0" smtClean="0">
                          <a:solidFill>
                            <a:schemeClr val="bg1"/>
                          </a:solidFill>
                        </a:rPr>
                        <a:t>かった</a:t>
                      </a:r>
                      <a:r>
                        <a:rPr lang="ja-JP" altLang="en-US" sz="24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400" dirty="0" smtClean="0"/>
                        <a:t>です。</a:t>
                      </a:r>
                      <a:endParaRPr lang="en-US" altLang="ja-JP" sz="2400" dirty="0" smtClean="0"/>
                    </a:p>
                    <a:p>
                      <a:r>
                        <a:rPr lang="en-US" altLang="ja-JP" sz="2400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ja-JP" alt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sz="2400" baseline="0" dirty="0" smtClean="0">
                          <a:solidFill>
                            <a:srgbClr val="00B050"/>
                          </a:solidFill>
                        </a:rPr>
                        <a:t>ADJECTIVE</a:t>
                      </a:r>
                      <a:r>
                        <a:rPr lang="ja-JP" altLang="en-US" sz="2400" baseline="0" dirty="0" smtClean="0"/>
                        <a:t>　でした。</a:t>
                      </a:r>
                      <a:endParaRPr lang="en-US" altLang="ja-JP" sz="24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えいがは　</a:t>
                      </a:r>
                      <a:endParaRPr lang="en-US" altLang="ja-JP" sz="2400" dirty="0" smtClean="0"/>
                    </a:p>
                    <a:p>
                      <a:r>
                        <a:rPr lang="en-US" sz="2400" dirty="0" smtClean="0"/>
                        <a:t>The movie</a:t>
                      </a:r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どう　でしたか。</a:t>
                      </a:r>
                      <a:endParaRPr lang="en-US" altLang="ja-JP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how was it?</a:t>
                      </a:r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rgbClr val="FF0000"/>
                          </a:solidFill>
                        </a:rPr>
                        <a:t>おもしろ</a:t>
                      </a:r>
                      <a:r>
                        <a:rPr lang="ja-JP" altLang="en-US" sz="24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400" strike="noStrike" dirty="0" smtClean="0">
                          <a:solidFill>
                            <a:schemeClr val="bg1"/>
                          </a:solidFill>
                        </a:rPr>
                        <a:t>かった</a:t>
                      </a:r>
                      <a:r>
                        <a:rPr lang="ja-JP" altLang="en-US" sz="24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400" dirty="0" smtClean="0"/>
                        <a:t>です。</a:t>
                      </a:r>
                      <a:endParaRPr lang="en-US" altLang="ja-JP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It was interesting.</a:t>
                      </a:r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9" y="5102483"/>
            <a:ext cx="1900951" cy="170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65" y="5367701"/>
            <a:ext cx="1988455" cy="11780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06244" y="5672502"/>
            <a:ext cx="659027" cy="56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085514" y="5001855"/>
            <a:ext cx="473469" cy="17330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54" y="5354832"/>
            <a:ext cx="1746807" cy="120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22" y="5273402"/>
            <a:ext cx="1024030" cy="13666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7415959" y="5001855"/>
            <a:ext cx="473469" cy="17330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4" y="425630"/>
            <a:ext cx="1827038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1" y="3493704"/>
            <a:ext cx="1857246" cy="263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5591" y="1061558"/>
            <a:ext cx="635943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Genki</a:t>
            </a:r>
            <a:r>
              <a:rPr lang="en-US" sz="2400" dirty="0" smtClean="0"/>
              <a:t> textbook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13</a:t>
            </a:r>
            <a:r>
              <a:rPr lang="en-US" sz="2400" dirty="0"/>
              <a:t>9</a:t>
            </a:r>
            <a:r>
              <a:rPr lang="en-US" sz="2400" dirty="0" smtClean="0"/>
              <a:t> #II (A-D)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Dialogue III pg129 K05 Listening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1.  How was Okinawa?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	2.  Was the plane ticket expensive?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5591" y="3978037"/>
            <a:ext cx="596028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47 Complete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48 Translations</a:t>
            </a:r>
          </a:p>
        </p:txBody>
      </p:sp>
    </p:spTree>
    <p:extLst>
      <p:ext uri="{BB962C8B-B14F-4D97-AF65-F5344CB8AC3E}">
        <p14:creationId xmlns:p14="http://schemas.microsoft.com/office/powerpoint/2010/main" val="23646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9" y="340095"/>
            <a:ext cx="7524003" cy="1439277"/>
          </a:xfrm>
        </p:spPr>
        <p:txBody>
          <a:bodyPr/>
          <a:lstStyle/>
          <a:p>
            <a:r>
              <a:rPr lang="en-US" altLang="ja-JP" dirty="0" smtClean="0"/>
              <a:t>Describing things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i="1" dirty="0" smtClean="0">
                <a:solidFill>
                  <a:srgbClr val="FFFF00"/>
                </a:solidFill>
              </a:rPr>
              <a:t>Positive past sentences</a:t>
            </a:r>
            <a:endParaRPr lang="en-AU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45995"/>
              </p:ext>
            </p:extLst>
          </p:nvPr>
        </p:nvGraphicFramePr>
        <p:xfrm>
          <a:off x="228600" y="3003378"/>
          <a:ext cx="8634845" cy="2834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80635"/>
                <a:gridCol w="62542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THING </a:t>
                      </a:r>
                      <a:r>
                        <a:rPr lang="ja-JP" altLang="en-US" sz="2800" dirty="0" smtClean="0"/>
                        <a:t>は　</a:t>
                      </a:r>
                      <a:endParaRPr lang="en-US" altLang="ja-JP" sz="28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ja-JP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ADJECTIVE</a:t>
                      </a: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8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800" strike="noStrike" dirty="0" smtClean="0">
                          <a:solidFill>
                            <a:schemeClr val="bg1"/>
                          </a:solidFill>
                        </a:rPr>
                        <a:t>かった</a:t>
                      </a: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ja-JP" altLang="en-US" sz="28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sz="2800" baseline="0" dirty="0" smtClean="0">
                          <a:solidFill>
                            <a:srgbClr val="00B050"/>
                          </a:solidFill>
                        </a:rPr>
                        <a:t>ADJECTIVE</a:t>
                      </a:r>
                      <a:r>
                        <a:rPr lang="ja-JP" altLang="en-US" sz="2800" baseline="0" dirty="0" smtClean="0"/>
                        <a:t>　でした。</a:t>
                      </a:r>
                      <a:endParaRPr lang="en-US" altLang="ja-JP" sz="28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ほんは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/>
                        <a:t>The</a:t>
                      </a:r>
                      <a:r>
                        <a:rPr lang="ja-JP" altLang="en-US" sz="2800" dirty="0" smtClean="0"/>
                        <a:t> </a:t>
                      </a:r>
                      <a:r>
                        <a:rPr lang="en-US" altLang="ja-JP" sz="2800" dirty="0" smtClean="0"/>
                        <a:t>book</a:t>
                      </a:r>
                      <a:r>
                        <a:rPr lang="ja-JP" altLang="en-US" sz="2800" dirty="0" smtClean="0"/>
                        <a:t>　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おもしろ</a:t>
                      </a:r>
                      <a:r>
                        <a:rPr lang="ja-JP" altLang="en-US" sz="28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800" strike="noStrike" dirty="0" smtClean="0">
                          <a:solidFill>
                            <a:schemeClr val="bg1"/>
                          </a:solidFill>
                        </a:rPr>
                        <a:t>かった</a:t>
                      </a: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was interesting.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まちは</a:t>
                      </a:r>
                      <a:endParaRPr lang="en-US" altLang="ja-JP" sz="2800" dirty="0" smtClean="0"/>
                    </a:p>
                    <a:p>
                      <a:r>
                        <a:rPr lang="en-US" sz="2800" dirty="0" smtClean="0"/>
                        <a:t>The town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800" dirty="0" smtClean="0">
                          <a:solidFill>
                            <a:srgbClr val="00B050"/>
                          </a:solidFill>
                        </a:rPr>
                        <a:t>にぎやか</a:t>
                      </a:r>
                      <a:r>
                        <a:rPr lang="ja-JP" altLang="en-US" sz="2800" dirty="0" smtClean="0"/>
                        <a:t>　でした。</a:t>
                      </a:r>
                      <a:endParaRPr lang="en-US" altLang="ja-JP" sz="2800" dirty="0" smtClean="0"/>
                    </a:p>
                    <a:p>
                      <a:r>
                        <a:rPr lang="en-US" sz="2800" baseline="0" dirty="0" smtClean="0"/>
                        <a:t>was lively.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9" y="340095"/>
            <a:ext cx="7524003" cy="1439277"/>
          </a:xfrm>
        </p:spPr>
        <p:txBody>
          <a:bodyPr/>
          <a:lstStyle/>
          <a:p>
            <a:r>
              <a:rPr lang="en-US" altLang="ja-JP" dirty="0" smtClean="0"/>
              <a:t>Describing things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i="1" dirty="0" smtClean="0">
                <a:solidFill>
                  <a:srgbClr val="FFFF00"/>
                </a:solidFill>
              </a:rPr>
              <a:t>Negative past sentences</a:t>
            </a:r>
            <a:endParaRPr lang="en-AU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76420"/>
              </p:ext>
            </p:extLst>
          </p:nvPr>
        </p:nvGraphicFramePr>
        <p:xfrm>
          <a:off x="270165" y="3003378"/>
          <a:ext cx="8520544" cy="2834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7399"/>
                <a:gridCol w="64631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THING </a:t>
                      </a:r>
                      <a:r>
                        <a:rPr lang="ja-JP" altLang="en-US" sz="2800" dirty="0" smtClean="0"/>
                        <a:t>は　</a:t>
                      </a:r>
                      <a:endParaRPr lang="en-US" altLang="ja-JP" sz="28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ja-JP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ADJECTIVE</a:t>
                      </a: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8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800" dirty="0" smtClean="0">
                          <a:solidFill>
                            <a:schemeClr val="bg1"/>
                          </a:solidFill>
                        </a:rPr>
                        <a:t>くなかった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ja-JP" altLang="en-US" sz="28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sz="2800" baseline="0" dirty="0" smtClean="0">
                          <a:solidFill>
                            <a:srgbClr val="00B050"/>
                          </a:solidFill>
                        </a:rPr>
                        <a:t>ADJECTIVE</a:t>
                      </a:r>
                      <a:r>
                        <a:rPr lang="ja-JP" altLang="en-US" sz="2800" baseline="0" dirty="0" smtClean="0"/>
                        <a:t>　じゃなかった　です。</a:t>
                      </a:r>
                      <a:endParaRPr lang="en-US" altLang="ja-JP" sz="28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ほんは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/>
                        <a:t>The</a:t>
                      </a:r>
                      <a:r>
                        <a:rPr lang="ja-JP" altLang="en-US" sz="2800" dirty="0" smtClean="0"/>
                        <a:t> </a:t>
                      </a:r>
                      <a:r>
                        <a:rPr lang="en-US" altLang="ja-JP" sz="2800" dirty="0" smtClean="0"/>
                        <a:t>book</a:t>
                      </a:r>
                      <a:r>
                        <a:rPr lang="ja-JP" altLang="en-US" sz="2800" dirty="0" smtClean="0"/>
                        <a:t>　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おもしろ</a:t>
                      </a:r>
                      <a:r>
                        <a:rPr lang="ja-JP" altLang="en-US" sz="28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800" dirty="0" smtClean="0">
                          <a:solidFill>
                            <a:schemeClr val="bg1"/>
                          </a:solidFill>
                        </a:rPr>
                        <a:t>くなかった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wasn’t interesting.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まちは</a:t>
                      </a:r>
                      <a:endParaRPr lang="en-US" altLang="ja-JP" sz="2800" dirty="0" smtClean="0"/>
                    </a:p>
                    <a:p>
                      <a:r>
                        <a:rPr lang="en-US" sz="2800" dirty="0" smtClean="0"/>
                        <a:t>The town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800" dirty="0" smtClean="0">
                          <a:solidFill>
                            <a:srgbClr val="00B050"/>
                          </a:solidFill>
                        </a:rPr>
                        <a:t>にぎやか</a:t>
                      </a:r>
                      <a:r>
                        <a:rPr lang="ja-JP" altLang="en-US" sz="2800" baseline="0" dirty="0" smtClean="0"/>
                        <a:t>じゃなかった　です。</a:t>
                      </a:r>
                      <a:endParaRPr lang="en-US" altLang="ja-JP" sz="2800" dirty="0" smtClean="0"/>
                    </a:p>
                    <a:p>
                      <a:r>
                        <a:rPr lang="en-US" sz="2800" dirty="0" smtClean="0"/>
                        <a:t>wasn’t</a:t>
                      </a:r>
                      <a:r>
                        <a:rPr lang="en-US" sz="2800" baseline="0" dirty="0" smtClean="0"/>
                        <a:t> lively.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3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7796" y="5281200"/>
            <a:ext cx="8377880" cy="1284357"/>
          </a:xfrm>
        </p:spPr>
        <p:txBody>
          <a:bodyPr numCol="2"/>
          <a:lstStyle/>
          <a:p>
            <a:pPr algn="l"/>
            <a:r>
              <a:rPr lang="ja-JP" altLang="en-US" sz="2800" dirty="0" smtClean="0"/>
              <a:t>あたらし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あたらし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あたらし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か</a:t>
            </a:r>
            <a:r>
              <a:rPr lang="ja-JP" altLang="en-US" sz="2800" dirty="0">
                <a:solidFill>
                  <a:srgbClr val="FFFF00"/>
                </a:solidFill>
              </a:rPr>
              <a:t>っ</a:t>
            </a:r>
            <a:r>
              <a:rPr lang="ja-JP" altLang="en-US" sz="2800" dirty="0" smtClean="0">
                <a:solidFill>
                  <a:srgbClr val="FFFF00"/>
                </a:solidFill>
              </a:rPr>
              <a:t>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あたらし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31" y="795789"/>
            <a:ext cx="5165361" cy="357749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456108">
            <a:off x="774721" y="2360872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6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76" y="828741"/>
            <a:ext cx="5223325" cy="361763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944252">
            <a:off x="6870720" y="2059459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9707" y="5238818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ふ</a:t>
            </a:r>
            <a:r>
              <a:rPr lang="ja-JP" altLang="en-US" sz="2800" dirty="0"/>
              <a:t>る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ふ</a:t>
            </a:r>
            <a:r>
              <a:rPr lang="ja-JP" altLang="en-US" sz="2800" dirty="0"/>
              <a:t>る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ふ</a:t>
            </a:r>
            <a:r>
              <a:rPr lang="ja-JP" altLang="en-US" sz="2800" dirty="0"/>
              <a:t>る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ふ</a:t>
            </a:r>
            <a:r>
              <a:rPr lang="ja-JP" altLang="en-US" sz="2800" dirty="0"/>
              <a:t>る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791784"/>
            <a:ext cx="4586416" cy="3439812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あつ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あつ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あつ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あつ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51" y="330466"/>
            <a:ext cx="3759131" cy="396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52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33" y="251347"/>
            <a:ext cx="4253556" cy="4349357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いそがし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いそがし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いそがし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いそがし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32" y="395311"/>
            <a:ext cx="4081595" cy="4141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161533" y="1911178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77796" y="5281200"/>
            <a:ext cx="8377880" cy="128435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 smtClean="0"/>
              <a:t>おお</a:t>
            </a:r>
            <a:r>
              <a:rPr lang="ja-JP" altLang="en-US" sz="2800" dirty="0"/>
              <a:t>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いです</a:t>
            </a:r>
            <a:r>
              <a:rPr lang="en-US" altLang="ja-JP" sz="2800" dirty="0" smtClean="0"/>
              <a:t>			</a:t>
            </a:r>
          </a:p>
          <a:p>
            <a:pPr algn="l"/>
            <a:r>
              <a:rPr lang="ja-JP" altLang="en-US" sz="2800" dirty="0" smtClean="0"/>
              <a:t>おお</a:t>
            </a:r>
            <a:r>
              <a:rPr lang="ja-JP" altLang="en-US" sz="2800" dirty="0"/>
              <a:t>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くないです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l"/>
            <a:r>
              <a:rPr lang="ja-JP" altLang="en-US" sz="2800" dirty="0" smtClean="0"/>
              <a:t>おおき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かったです</a:t>
            </a:r>
            <a:r>
              <a:rPr lang="en-US" altLang="ja-JP" sz="2800" dirty="0" smtClean="0"/>
              <a:t>	</a:t>
            </a:r>
          </a:p>
          <a:p>
            <a:pPr algn="l"/>
            <a:r>
              <a:rPr lang="ja-JP" altLang="en-US" sz="2800" dirty="0" smtClean="0"/>
              <a:t>おお</a:t>
            </a:r>
            <a:r>
              <a:rPr lang="ja-JP" altLang="en-US" sz="2800" dirty="0"/>
              <a:t>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くなかったです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101</TotalTime>
  <Words>376</Words>
  <Application>Microsoft Office PowerPoint</Application>
  <PresentationFormat>On-screen Show (4:3)</PresentationFormat>
  <Paragraphs>133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ゴシック</vt:lpstr>
      <vt:lpstr>Arial</vt:lpstr>
      <vt:lpstr>Calibri</vt:lpstr>
      <vt:lpstr>Century Gothic</vt:lpstr>
      <vt:lpstr>Trebuchet MS</vt:lpstr>
      <vt:lpstr>Wingdings 2</vt:lpstr>
      <vt:lpstr>Quotable</vt:lpstr>
      <vt:lpstr>1_Quotable</vt:lpstr>
      <vt:lpstr>Adjectives</vt:lpstr>
      <vt:lpstr>PowerPoint Presentation</vt:lpstr>
      <vt:lpstr>Describing things  Positive past sentences</vt:lpstr>
      <vt:lpstr>Describing things  Negative past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was it?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Inge Foley</dc:creator>
  <cp:lastModifiedBy>Inge Foley</cp:lastModifiedBy>
  <cp:revision>19</cp:revision>
  <dcterms:created xsi:type="dcterms:W3CDTF">2015-02-23T03:11:03Z</dcterms:created>
  <dcterms:modified xsi:type="dcterms:W3CDTF">2017-08-13T06:11:56Z</dcterms:modified>
</cp:coreProperties>
</file>