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0" r:id="rId4"/>
    <p:sldId id="261" r:id="rId5"/>
    <p:sldId id="257" r:id="rId6"/>
    <p:sldId id="258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C795A7C9-AC09-4AA6-91EB-C422318C7FD5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F02F5393-0F8F-43F4-918D-865345ED8628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A7C9-AC09-4AA6-91EB-C422318C7FD5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2F5393-0F8F-43F4-918D-865345ED8628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A7C9-AC09-4AA6-91EB-C422318C7FD5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2F5393-0F8F-43F4-918D-865345ED8628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A7C9-AC09-4AA6-91EB-C422318C7FD5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2F5393-0F8F-43F4-918D-865345ED862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C795A7C9-AC09-4AA6-91EB-C422318C7FD5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F02F5393-0F8F-43F4-918D-865345ED862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A7C9-AC09-4AA6-91EB-C422318C7FD5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2F5393-0F8F-43F4-918D-865345ED862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A7C9-AC09-4AA6-91EB-C422318C7FD5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2F5393-0F8F-43F4-918D-865345ED862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A7C9-AC09-4AA6-91EB-C422318C7FD5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2F5393-0F8F-43F4-918D-865345ED862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A7C9-AC09-4AA6-91EB-C422318C7FD5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2F5393-0F8F-43F4-918D-865345ED86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A7C9-AC09-4AA6-91EB-C422318C7FD5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2F5393-0F8F-43F4-918D-865345ED862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A7C9-AC09-4AA6-91EB-C422318C7FD5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2F5393-0F8F-43F4-918D-865345ED8628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02F5393-0F8F-43F4-918D-865345ED86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795A7C9-AC09-4AA6-91EB-C422318C7FD5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8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04800"/>
            <a:ext cx="6400800" cy="1828800"/>
          </a:xfrm>
        </p:spPr>
        <p:txBody>
          <a:bodyPr>
            <a:normAutofit/>
          </a:bodyPr>
          <a:lstStyle/>
          <a:p>
            <a:pPr algn="ctr"/>
            <a:r>
              <a:rPr lang="ja-JP" altLang="en-US" sz="5400" dirty="0" smtClean="0"/>
              <a:t>ご</a:t>
            </a:r>
            <a:r>
              <a:rPr lang="ja-JP" altLang="en-US" sz="5400" dirty="0"/>
              <a:t>しょうか</a:t>
            </a:r>
            <a:r>
              <a:rPr lang="ja-JP" altLang="en-US" sz="5400" dirty="0" smtClean="0"/>
              <a:t>い　し</a:t>
            </a:r>
            <a:r>
              <a:rPr lang="ja-JP" altLang="en-US" sz="5400" dirty="0"/>
              <a:t>ま</a:t>
            </a:r>
            <a:r>
              <a:rPr lang="ja-JP" altLang="en-US" sz="5400" dirty="0" smtClean="0"/>
              <a:t>す</a:t>
            </a:r>
            <a:r>
              <a:rPr lang="en-US" altLang="ja-JP" sz="5400" dirty="0" smtClean="0"/>
              <a:t/>
            </a:r>
            <a:br>
              <a:rPr lang="en-US" altLang="ja-JP" sz="5400" dirty="0" smtClean="0"/>
            </a:b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</a:rPr>
              <a:t>Go-</a:t>
            </a:r>
            <a:r>
              <a:rPr lang="en-US" sz="5400" b="1" dirty="0" err="1" smtClean="0">
                <a:solidFill>
                  <a:schemeClr val="accent2">
                    <a:lumMod val="75000"/>
                  </a:schemeClr>
                </a:solidFill>
              </a:rPr>
              <a:t>shōkai</a:t>
            </a: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accent2">
                    <a:lumMod val="75000"/>
                  </a:schemeClr>
                </a:solidFill>
              </a:rPr>
              <a:t>shimasu</a:t>
            </a:r>
            <a:endParaRPr lang="en-US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8" name="Picture 4" descr="http://networkingexcellence.typepad.com/photos/uncategorized/217364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86000"/>
            <a:ext cx="3790950" cy="4159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0714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400" dirty="0" smtClean="0"/>
              <a:t>ごしゅじん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</a:rPr>
              <a:t>go-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</a:rPr>
              <a:t>shujin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ja-JP" altLang="en-US" sz="4400" dirty="0" smtClean="0"/>
              <a:t>しゅじん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</a:rPr>
              <a:t>shujin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00200"/>
            <a:ext cx="2516188" cy="3105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5955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400" dirty="0" smtClean="0"/>
              <a:t>おくさん</a:t>
            </a:r>
            <a:r>
              <a:rPr lang="en-US" altLang="ja-JP" sz="4400" dirty="0" smtClean="0"/>
              <a:t/>
            </a:r>
            <a:br>
              <a:rPr lang="en-US" altLang="ja-JP" sz="4400" dirty="0" smtClean="0"/>
            </a:br>
            <a:r>
              <a:rPr lang="en-US" altLang="ja-JP" sz="4400" dirty="0" err="1" smtClean="0">
                <a:solidFill>
                  <a:schemeClr val="accent2">
                    <a:lumMod val="75000"/>
                  </a:schemeClr>
                </a:solidFill>
              </a:rPr>
              <a:t>okusan</a:t>
            </a:r>
            <a:r>
              <a:rPr lang="en-US" altLang="ja-JP" sz="4400" dirty="0" smtClean="0"/>
              <a:t/>
            </a:r>
            <a:br>
              <a:rPr lang="en-US" altLang="ja-JP" sz="4400" dirty="0" smtClean="0"/>
            </a:br>
            <a:r>
              <a:rPr lang="en-US" altLang="ja-JP" sz="4400" dirty="0" smtClean="0"/>
              <a:t/>
            </a:r>
            <a:br>
              <a:rPr lang="en-US" altLang="ja-JP" sz="4400" dirty="0" smtClean="0"/>
            </a:br>
            <a:r>
              <a:rPr lang="en-US" altLang="ja-JP" sz="4400" dirty="0"/>
              <a:t/>
            </a:r>
            <a:br>
              <a:rPr lang="en-US" altLang="ja-JP" sz="4400" dirty="0"/>
            </a:br>
            <a:r>
              <a:rPr lang="en-US" altLang="ja-JP" sz="4400" dirty="0"/>
              <a:t/>
            </a:r>
            <a:br>
              <a:rPr lang="en-US" altLang="ja-JP" sz="4400" dirty="0"/>
            </a:br>
            <a:r>
              <a:rPr lang="ja-JP" altLang="en-US" sz="4400" dirty="0" smtClean="0"/>
              <a:t>かない</a:t>
            </a:r>
            <a:r>
              <a:rPr lang="en-US" altLang="ja-JP" sz="4400" dirty="0" smtClean="0"/>
              <a:t/>
            </a:r>
            <a:br>
              <a:rPr lang="en-US" altLang="ja-JP" sz="4400" dirty="0" smtClean="0"/>
            </a:br>
            <a:r>
              <a:rPr lang="en-US" altLang="ja-JP" sz="4400" dirty="0" err="1" smtClean="0">
                <a:solidFill>
                  <a:schemeClr val="accent2">
                    <a:lumMod val="75000"/>
                  </a:schemeClr>
                </a:solidFill>
              </a:rPr>
              <a:t>kanai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122" name="Picture 2" descr="http://e-poket.com/illust/img/illust/matu0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71600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4248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76800" y="457200"/>
            <a:ext cx="3352800" cy="5715000"/>
          </a:xfrm>
        </p:spPr>
        <p:txBody>
          <a:bodyPr>
            <a:normAutofit/>
          </a:bodyPr>
          <a:lstStyle/>
          <a:p>
            <a:r>
              <a:rPr lang="ja-JP" altLang="en-US" sz="4400" dirty="0" smtClean="0"/>
              <a:t>おともだち</a:t>
            </a:r>
            <a:r>
              <a:rPr lang="en-US" altLang="ja-JP" sz="4400" dirty="0" smtClean="0"/>
              <a:t/>
            </a:r>
            <a:br>
              <a:rPr lang="en-US" altLang="ja-JP" sz="4400" dirty="0" smtClean="0"/>
            </a:b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</a:rPr>
              <a:t>o-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</a:rPr>
              <a:t>tomodachi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ja-JP" altLang="en-US" sz="4400" dirty="0" smtClean="0"/>
              <a:t>ともだち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</a:rPr>
              <a:t>tomodachi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148" name="Picture 4" descr="弁護士 男性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447800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315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400" dirty="0" smtClean="0"/>
              <a:t>かれし</a:t>
            </a:r>
            <a:r>
              <a:rPr lang="en-US" altLang="ja-JP" sz="4400" dirty="0" smtClean="0"/>
              <a:t/>
            </a:r>
            <a:br>
              <a:rPr lang="en-US" altLang="ja-JP" sz="4400" dirty="0" smtClean="0"/>
            </a:b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</a:rPr>
              <a:t>kareshi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052" name="Picture 4" descr="父の日　イラスト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47800"/>
            <a:ext cx="36576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4175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76800" y="457200"/>
            <a:ext cx="3810000" cy="5715000"/>
          </a:xfrm>
        </p:spPr>
        <p:txBody>
          <a:bodyPr>
            <a:normAutofit/>
          </a:bodyPr>
          <a:lstStyle/>
          <a:p>
            <a:r>
              <a:rPr lang="ja-JP" altLang="en-US" sz="4400" dirty="0"/>
              <a:t>ガールフレン</a:t>
            </a:r>
            <a:r>
              <a:rPr lang="ja-JP" altLang="en-US" sz="4400" dirty="0" smtClean="0"/>
              <a:t>ド</a:t>
            </a:r>
            <a:r>
              <a:rPr lang="en-US" altLang="ja-JP" sz="4400" dirty="0" smtClean="0"/>
              <a:t/>
            </a:r>
            <a:br>
              <a:rPr lang="en-US" altLang="ja-JP" sz="4400" dirty="0" smtClean="0"/>
            </a:br>
            <a:r>
              <a:rPr lang="en-US" altLang="ja-JP" sz="4400" dirty="0" err="1" smtClean="0">
                <a:solidFill>
                  <a:schemeClr val="accent2">
                    <a:lumMod val="75000"/>
                  </a:schemeClr>
                </a:solidFill>
              </a:rPr>
              <a:t>gaarufurendo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078" name="Picture 6" descr="女の子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0649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弁護士 男性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073779"/>
            <a:ext cx="3181421" cy="3181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ular Callout 2"/>
          <p:cNvSpPr/>
          <p:nvPr/>
        </p:nvSpPr>
        <p:spPr>
          <a:xfrm>
            <a:off x="6477000" y="1143000"/>
            <a:ext cx="2286000" cy="762000"/>
          </a:xfrm>
          <a:prstGeom prst="wedgeRoundRectCallout">
            <a:avLst>
              <a:gd name="adj1" fmla="val -29349"/>
              <a:gd name="adj2" fmla="val 124714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ysClr val="windowText" lastClr="000000"/>
                </a:solidFill>
              </a:rPr>
              <a:t>はじめまして！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1258" y="681527"/>
            <a:ext cx="7686941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000" dirty="0"/>
              <a:t>ごしょうか</a:t>
            </a:r>
            <a:r>
              <a:rPr lang="ja-JP" altLang="en-US" sz="3000" dirty="0" smtClean="0"/>
              <a:t>いし</a:t>
            </a:r>
            <a:r>
              <a:rPr lang="ja-JP" altLang="en-US" sz="3000" dirty="0"/>
              <a:t>ます。</a:t>
            </a:r>
          </a:p>
          <a:p>
            <a:r>
              <a:rPr lang="en-US" altLang="ja-JP" sz="3000" dirty="0" smtClean="0">
                <a:solidFill>
                  <a:schemeClr val="accent2">
                    <a:lumMod val="75000"/>
                  </a:schemeClr>
                </a:solidFill>
              </a:rPr>
              <a:t>Go-</a:t>
            </a:r>
            <a:r>
              <a:rPr lang="en-US" altLang="ja-JP" sz="3000" dirty="0" err="1" smtClean="0">
                <a:solidFill>
                  <a:schemeClr val="accent2">
                    <a:lumMod val="75000"/>
                  </a:schemeClr>
                </a:solidFill>
              </a:rPr>
              <a:t>shōkai</a:t>
            </a:r>
            <a:r>
              <a:rPr lang="en-US" altLang="ja-JP" sz="3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ja-JP" sz="3000" dirty="0" err="1" smtClean="0">
                <a:solidFill>
                  <a:schemeClr val="accent2">
                    <a:lumMod val="75000"/>
                  </a:schemeClr>
                </a:solidFill>
              </a:rPr>
              <a:t>shimasu</a:t>
            </a:r>
            <a:r>
              <a:rPr lang="en-US" altLang="ja-JP" sz="30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r>
              <a:rPr lang="en-US" altLang="ja-JP" sz="3000" i="1" dirty="0" smtClean="0">
                <a:solidFill>
                  <a:srgbClr val="FF0000"/>
                </a:solidFill>
              </a:rPr>
              <a:t>Let me introduce you.</a:t>
            </a:r>
          </a:p>
          <a:p>
            <a:endParaRPr lang="en-US" altLang="ja-JP" sz="3000" dirty="0"/>
          </a:p>
          <a:p>
            <a:r>
              <a:rPr lang="ja-JP" altLang="en-US" sz="3000" dirty="0" smtClean="0"/>
              <a:t>わ</a:t>
            </a:r>
            <a:r>
              <a:rPr lang="ja-JP" altLang="en-US" sz="3000" dirty="0" smtClean="0"/>
              <a:t>たし　の　</a:t>
            </a:r>
            <a:r>
              <a:rPr lang="ja-JP" altLang="en-US" sz="3000" u="sng" dirty="0" smtClean="0"/>
              <a:t>ともだち</a:t>
            </a:r>
            <a:r>
              <a:rPr lang="ja-JP" altLang="en-US" sz="3000" dirty="0" smtClean="0"/>
              <a:t>　です</a:t>
            </a:r>
            <a:r>
              <a:rPr lang="ja-JP" altLang="en-US" sz="3000" dirty="0" smtClean="0"/>
              <a:t>。　</a:t>
            </a:r>
            <a:endParaRPr lang="en-US" altLang="ja-JP" sz="3000" dirty="0" smtClean="0"/>
          </a:p>
          <a:p>
            <a:r>
              <a:rPr lang="en-US" altLang="ja-JP" sz="3000" dirty="0" err="1" smtClean="0">
                <a:solidFill>
                  <a:schemeClr val="accent2">
                    <a:lumMod val="75000"/>
                  </a:schemeClr>
                </a:solidFill>
              </a:rPr>
              <a:t>Watashi</a:t>
            </a:r>
            <a:r>
              <a:rPr lang="en-US" altLang="ja-JP" sz="3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ja-JP" sz="3000" dirty="0" smtClean="0">
                <a:solidFill>
                  <a:schemeClr val="accent2">
                    <a:lumMod val="75000"/>
                  </a:schemeClr>
                </a:solidFill>
              </a:rPr>
              <a:t>no </a:t>
            </a:r>
            <a:r>
              <a:rPr lang="en-US" altLang="ja-JP" sz="3000" u="sng" dirty="0" err="1" smtClean="0">
                <a:solidFill>
                  <a:schemeClr val="accent2">
                    <a:lumMod val="75000"/>
                  </a:schemeClr>
                </a:solidFill>
              </a:rPr>
              <a:t>tomodachi</a:t>
            </a:r>
            <a:r>
              <a:rPr lang="en-US" altLang="ja-JP" sz="3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ja-JP" sz="3000" dirty="0" err="1" smtClean="0">
                <a:solidFill>
                  <a:schemeClr val="accent2">
                    <a:lumMod val="75000"/>
                  </a:schemeClr>
                </a:solidFill>
              </a:rPr>
              <a:t>desu</a:t>
            </a:r>
            <a:r>
              <a:rPr lang="en-US" altLang="ja-JP" sz="30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ja-JP" altLang="en-US" sz="3000" dirty="0" smtClean="0">
                <a:solidFill>
                  <a:schemeClr val="accent2">
                    <a:lumMod val="75000"/>
                  </a:schemeClr>
                </a:solidFill>
              </a:rPr>
              <a:t>　</a:t>
            </a:r>
            <a:endParaRPr lang="en-US" altLang="ja-JP" sz="30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altLang="ja-JP" sz="3000" i="1" dirty="0" smtClean="0">
                <a:solidFill>
                  <a:srgbClr val="FF0000"/>
                </a:solidFill>
              </a:rPr>
              <a:t>This is my </a:t>
            </a:r>
            <a:r>
              <a:rPr lang="en-US" altLang="ja-JP" sz="3000" i="1" u="sng" dirty="0" smtClean="0">
                <a:solidFill>
                  <a:srgbClr val="FF0000"/>
                </a:solidFill>
              </a:rPr>
              <a:t>friend</a:t>
            </a:r>
            <a:r>
              <a:rPr lang="en-US" altLang="ja-JP" sz="3000" i="1" dirty="0" smtClean="0">
                <a:solidFill>
                  <a:srgbClr val="FF0000"/>
                </a:solidFill>
              </a:rPr>
              <a:t>. </a:t>
            </a:r>
            <a:endParaRPr lang="en-US" altLang="ja-JP" sz="2800" dirty="0" smtClean="0"/>
          </a:p>
          <a:p>
            <a:endParaRPr lang="en-US" altLang="ja-JP" sz="2800" dirty="0" smtClean="0"/>
          </a:p>
          <a:p>
            <a:r>
              <a:rPr lang="ja-JP" altLang="en-US" sz="2800" dirty="0" smtClean="0"/>
              <a:t>ジ</a:t>
            </a:r>
            <a:r>
              <a:rPr lang="ja-JP" altLang="en-US" sz="2800" dirty="0"/>
              <a:t>ョン  さん　です。</a:t>
            </a:r>
            <a:endParaRPr lang="en-US" altLang="ja-JP" sz="2800" dirty="0"/>
          </a:p>
          <a:p>
            <a:r>
              <a:rPr lang="en-US" altLang="ja-JP" sz="2800" dirty="0">
                <a:solidFill>
                  <a:schemeClr val="accent2">
                    <a:lumMod val="75000"/>
                  </a:schemeClr>
                </a:solidFill>
              </a:rPr>
              <a:t>Jon  san </a:t>
            </a:r>
            <a:r>
              <a:rPr lang="en-US" altLang="ja-JP" sz="2800" dirty="0" err="1">
                <a:solidFill>
                  <a:schemeClr val="accent2">
                    <a:lumMod val="75000"/>
                  </a:schemeClr>
                </a:solidFill>
              </a:rPr>
              <a:t>desu</a:t>
            </a:r>
            <a:r>
              <a:rPr lang="en-US" altLang="ja-JP" sz="28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r>
              <a:rPr lang="en-US" altLang="ja-JP" sz="2800" i="1" dirty="0">
                <a:solidFill>
                  <a:srgbClr val="FF0000"/>
                </a:solidFill>
              </a:rPr>
              <a:t>His name is </a:t>
            </a:r>
            <a:r>
              <a:rPr lang="en-US" altLang="ja-JP" sz="2800" i="1" u="sng" dirty="0">
                <a:solidFill>
                  <a:srgbClr val="FF0000"/>
                </a:solidFill>
              </a:rPr>
              <a:t>John</a:t>
            </a:r>
            <a:r>
              <a:rPr lang="en-US" altLang="ja-JP" sz="2800" i="1" dirty="0">
                <a:solidFill>
                  <a:srgbClr val="FF0000"/>
                </a:solidFill>
              </a:rPr>
              <a:t>.</a:t>
            </a:r>
          </a:p>
          <a:p>
            <a:endParaRPr lang="en-US" altLang="ja-JP" sz="2800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284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1999" y="914400"/>
            <a:ext cx="8045153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000" dirty="0"/>
              <a:t>こちら　は　</a:t>
            </a:r>
            <a:r>
              <a:rPr lang="ja-JP" altLang="en-US" sz="3000" u="sng" dirty="0"/>
              <a:t>ファールフレン</a:t>
            </a:r>
            <a:r>
              <a:rPr lang="ja-JP" altLang="en-US" sz="3000" u="sng" dirty="0" smtClean="0"/>
              <a:t>ド</a:t>
            </a:r>
            <a:r>
              <a:rPr lang="ja-JP" altLang="en-US" sz="3000" dirty="0" smtClean="0"/>
              <a:t>　で</a:t>
            </a:r>
            <a:r>
              <a:rPr lang="ja-JP" altLang="en-US" sz="3000" dirty="0"/>
              <a:t>すか。</a:t>
            </a:r>
            <a:endParaRPr lang="en-US" altLang="ja-JP" sz="3000" dirty="0"/>
          </a:p>
          <a:p>
            <a:r>
              <a:rPr lang="en-US" altLang="ja-JP" sz="3000" dirty="0" err="1">
                <a:solidFill>
                  <a:schemeClr val="accent2">
                    <a:lumMod val="75000"/>
                  </a:schemeClr>
                </a:solidFill>
              </a:rPr>
              <a:t>Kochira</a:t>
            </a:r>
            <a:r>
              <a:rPr lang="en-US" altLang="ja-JP" sz="3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ja-JP" sz="3000" dirty="0" err="1">
                <a:solidFill>
                  <a:schemeClr val="accent2">
                    <a:lumMod val="75000"/>
                  </a:schemeClr>
                </a:solidFill>
              </a:rPr>
              <a:t>wa</a:t>
            </a:r>
            <a:r>
              <a:rPr lang="en-US" altLang="ja-JP" sz="3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ja-JP" sz="3000" u="sng" dirty="0" err="1" smtClean="0">
                <a:solidFill>
                  <a:schemeClr val="accent2">
                    <a:lumMod val="75000"/>
                  </a:schemeClr>
                </a:solidFill>
              </a:rPr>
              <a:t>gaarufurendo</a:t>
            </a:r>
            <a:r>
              <a:rPr lang="ja-JP" altLang="en-US" sz="3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ja-JP" sz="3000" dirty="0" err="1">
                <a:solidFill>
                  <a:schemeClr val="accent2">
                    <a:lumMod val="75000"/>
                  </a:schemeClr>
                </a:solidFill>
              </a:rPr>
              <a:t>desu</a:t>
            </a:r>
            <a:r>
              <a:rPr lang="en-US" altLang="ja-JP" sz="3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ja-JP" sz="3000" dirty="0" err="1">
                <a:solidFill>
                  <a:schemeClr val="accent2">
                    <a:lumMod val="75000"/>
                  </a:schemeClr>
                </a:solidFill>
              </a:rPr>
              <a:t>ka</a:t>
            </a:r>
            <a:r>
              <a:rPr lang="en-US" altLang="ja-JP" sz="30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r>
              <a:rPr lang="en-US" altLang="ja-JP" sz="3000" i="1" dirty="0">
                <a:solidFill>
                  <a:srgbClr val="FF0000"/>
                </a:solidFill>
              </a:rPr>
              <a:t>Is this your </a:t>
            </a:r>
            <a:r>
              <a:rPr lang="en-US" altLang="ja-JP" sz="3000" i="1" u="sng" dirty="0" smtClean="0">
                <a:solidFill>
                  <a:srgbClr val="FF0000"/>
                </a:solidFill>
              </a:rPr>
              <a:t>girlfriend</a:t>
            </a:r>
            <a:r>
              <a:rPr lang="en-US" altLang="ja-JP" sz="3000" i="1" dirty="0" smtClean="0">
                <a:solidFill>
                  <a:srgbClr val="FF0000"/>
                </a:solidFill>
              </a:rPr>
              <a:t>?</a:t>
            </a:r>
          </a:p>
          <a:p>
            <a:endParaRPr lang="en-US" altLang="ja-JP" sz="3000" i="1" dirty="0" smtClean="0">
              <a:solidFill>
                <a:srgbClr val="FF0000"/>
              </a:solidFill>
            </a:endParaRPr>
          </a:p>
          <a:p>
            <a:r>
              <a:rPr lang="ja-JP" altLang="en-US" sz="3000" dirty="0" smtClean="0"/>
              <a:t>はい、そう　です。  </a:t>
            </a:r>
            <a:r>
              <a:rPr lang="en-US" altLang="ja-JP" sz="3000" dirty="0" smtClean="0"/>
              <a:t>OR     </a:t>
            </a:r>
            <a:r>
              <a:rPr lang="ja-JP" altLang="en-US" sz="3000" dirty="0" smtClean="0"/>
              <a:t>い</a:t>
            </a:r>
            <a:r>
              <a:rPr lang="ja-JP" altLang="en-US" sz="3000" dirty="0"/>
              <a:t>いえ、</a:t>
            </a:r>
            <a:r>
              <a:rPr lang="ja-JP" altLang="en-US" sz="3000" u="sng" dirty="0"/>
              <a:t>ともだち</a:t>
            </a:r>
            <a:r>
              <a:rPr lang="ja-JP" altLang="en-US" sz="3000" dirty="0"/>
              <a:t>　です。</a:t>
            </a:r>
            <a:endParaRPr lang="en-US" altLang="ja-JP" sz="3000" dirty="0"/>
          </a:p>
          <a:p>
            <a:r>
              <a:rPr lang="en-US" altLang="ja-JP" sz="3000" dirty="0" err="1" smtClean="0">
                <a:solidFill>
                  <a:schemeClr val="accent2">
                    <a:lumMod val="75000"/>
                  </a:schemeClr>
                </a:solidFill>
              </a:rPr>
              <a:t>Hai</a:t>
            </a:r>
            <a:r>
              <a:rPr lang="en-US" altLang="ja-JP" sz="30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altLang="ja-JP" sz="3000" dirty="0" err="1" smtClean="0">
                <a:solidFill>
                  <a:schemeClr val="accent2">
                    <a:lumMod val="75000"/>
                  </a:schemeClr>
                </a:solidFill>
              </a:rPr>
              <a:t>sō</a:t>
            </a:r>
            <a:r>
              <a:rPr lang="en-US" altLang="ja-JP" sz="3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ja-JP" sz="3000" dirty="0" err="1" smtClean="0">
                <a:solidFill>
                  <a:schemeClr val="accent2">
                    <a:lumMod val="75000"/>
                  </a:schemeClr>
                </a:solidFill>
              </a:rPr>
              <a:t>desu</a:t>
            </a:r>
            <a:r>
              <a:rPr lang="en-US" altLang="ja-JP" sz="3000" dirty="0" smtClean="0">
                <a:solidFill>
                  <a:schemeClr val="accent2">
                    <a:lumMod val="75000"/>
                  </a:schemeClr>
                </a:solidFill>
              </a:rPr>
              <a:t>.            OR      </a:t>
            </a:r>
            <a:r>
              <a:rPr lang="en-US" altLang="ja-JP" sz="3000" dirty="0" err="1" smtClean="0">
                <a:solidFill>
                  <a:schemeClr val="accent2">
                    <a:lumMod val="75000"/>
                  </a:schemeClr>
                </a:solidFill>
              </a:rPr>
              <a:t>Iie</a:t>
            </a:r>
            <a:r>
              <a:rPr lang="en-US" altLang="ja-JP" sz="30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altLang="ja-JP" sz="3000" u="sng" dirty="0" err="1" smtClean="0">
                <a:solidFill>
                  <a:schemeClr val="accent2">
                    <a:lumMod val="75000"/>
                  </a:schemeClr>
                </a:solidFill>
              </a:rPr>
              <a:t>tomodachi</a:t>
            </a:r>
            <a:r>
              <a:rPr lang="en-US" altLang="ja-JP" sz="3000" u="sng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ja-JP" sz="3000" dirty="0" err="1" smtClean="0">
                <a:solidFill>
                  <a:schemeClr val="accent2">
                    <a:lumMod val="75000"/>
                  </a:schemeClr>
                </a:solidFill>
              </a:rPr>
              <a:t>desu</a:t>
            </a:r>
            <a:r>
              <a:rPr lang="en-US" altLang="ja-JP" sz="30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r>
              <a:rPr lang="en-US" altLang="ja-JP" sz="3000" i="1" dirty="0" smtClean="0">
                <a:solidFill>
                  <a:srgbClr val="FF0000"/>
                </a:solidFill>
              </a:rPr>
              <a:t>Yes it is.                     OR      No, it’s my </a:t>
            </a:r>
            <a:r>
              <a:rPr lang="en-US" altLang="ja-JP" sz="3000" i="1" u="sng" dirty="0" smtClean="0">
                <a:solidFill>
                  <a:srgbClr val="FF0000"/>
                </a:solidFill>
              </a:rPr>
              <a:t>friend</a:t>
            </a:r>
            <a:r>
              <a:rPr lang="en-US" altLang="ja-JP" sz="3000" i="1" dirty="0" smtClean="0">
                <a:solidFill>
                  <a:srgbClr val="FF0000"/>
                </a:solidFill>
              </a:rPr>
              <a:t>.</a:t>
            </a:r>
            <a:endParaRPr lang="en-US" altLang="ja-JP" sz="3000" dirty="0" smtClean="0"/>
          </a:p>
        </p:txBody>
      </p:sp>
      <p:pic>
        <p:nvPicPr>
          <p:cNvPr id="5" name="Content Placeholder 4" descr="父の日　イラスト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799" y="4419601"/>
            <a:ext cx="1943099" cy="1943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弁護士 男性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419601"/>
            <a:ext cx="1945236" cy="1945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e-poket.com/illust/img/illust/matu05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225896"/>
            <a:ext cx="2253954" cy="2253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女の子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153" y="4471589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54019"/>
            <a:ext cx="1358429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4869131"/>
      </p:ext>
    </p:extLst>
  </p:cSld>
  <p:clrMapOvr>
    <a:masterClrMapping/>
  </p:clrMapOvr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51</TotalTime>
  <Words>61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Composite</vt:lpstr>
      <vt:lpstr>ごしょうかい　します Go-shōkai shimasu</vt:lpstr>
      <vt:lpstr>ごしゅじん go-shujin    しゅじん shujin</vt:lpstr>
      <vt:lpstr>おくさん okusan    かない kanai</vt:lpstr>
      <vt:lpstr>おともだち o-tomodachi    ともだち tomodachi</vt:lpstr>
      <vt:lpstr>かれし kareshi </vt:lpstr>
      <vt:lpstr>ガールフレンド gaarufurendo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ごしょうかい　します Go-shōkai shimasu</dc:title>
  <dc:creator>Bill and Inge</dc:creator>
  <cp:lastModifiedBy>Bill and Inge</cp:lastModifiedBy>
  <cp:revision>7</cp:revision>
  <dcterms:created xsi:type="dcterms:W3CDTF">2011-10-16T00:37:31Z</dcterms:created>
  <dcterms:modified xsi:type="dcterms:W3CDTF">2012-01-23T03:46:57Z</dcterms:modified>
</cp:coreProperties>
</file>