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2" r:id="rId37"/>
    <p:sldId id="293" r:id="rId38"/>
    <p:sldId id="294" r:id="rId39"/>
    <p:sldId id="295" r:id="rId40"/>
    <p:sldId id="296" r:id="rId41"/>
    <p:sldId id="291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-148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604A-DDD4-4BE5-9F0F-C50D317D165F}" type="slidenum">
              <a:rPr smtClean="0"/>
              <a:p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55E3-1DE0-C44C-86AA-80FF1BCF6B3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55E3-1DE0-C44C-86AA-80FF1BCF6B3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2B2A-59C9-B149-8BCE-2B93CE543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55E3-1DE0-C44C-86AA-80FF1BCF6B3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2B2A-59C9-B149-8BCE-2B93CE543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A1C755E3-1DE0-C44C-86AA-80FF1BCF6B3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2B2A-59C9-B149-8BCE-2B93CE543C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A1C755E3-1DE0-C44C-86AA-80FF1BCF6B3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2B2A-59C9-B149-8BCE-2B93CE543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A1C755E3-1DE0-C44C-86AA-80FF1BCF6B3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2B2A-59C9-B149-8BCE-2B93CE543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55E3-1DE0-C44C-86AA-80FF1BCF6B3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2B2A-59C9-B149-8BCE-2B93CE543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55E3-1DE0-C44C-86AA-80FF1BCF6B3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2B2A-59C9-B149-8BCE-2B93CE543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55E3-1DE0-C44C-86AA-80FF1BCF6B3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2B2A-59C9-B149-8BCE-2B93CE543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55E3-1DE0-C44C-86AA-80FF1BCF6B3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2B2A-59C9-B149-8BCE-2B93CE543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55E3-1DE0-C44C-86AA-80FF1BCF6B3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2B2A-59C9-B149-8BCE-2B93CE543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55E3-1DE0-C44C-86AA-80FF1BCF6B3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2B2A-59C9-B149-8BCE-2B93CE543C9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55E3-1DE0-C44C-86AA-80FF1BCF6B3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2B2A-59C9-B149-8BCE-2B93CE543C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55E3-1DE0-C44C-86AA-80FF1BCF6B3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2B2A-59C9-B149-8BCE-2B93CE543C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55E3-1DE0-C44C-86AA-80FF1BCF6B3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2B2A-59C9-B149-8BCE-2B93CE543C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55E3-1DE0-C44C-86AA-80FF1BCF6B3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2B2A-59C9-B149-8BCE-2B93CE543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1C755E3-1DE0-C44C-86AA-80FF1BCF6B3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AE82B2A-59C9-B149-8BCE-2B93CE543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5254" y="1729770"/>
            <a:ext cx="87687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カ　キ　ク　ケ　コ</a:t>
            </a:r>
            <a:endParaRPr lang="en-US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ＭＳ Ｐゴシック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33184" y="304800"/>
            <a:ext cx="5314275" cy="624786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カ</a:t>
            </a:r>
            <a:endParaRPr lang="en-US" altLang="ja-JP" sz="40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 rot="16200000" flipH="1">
            <a:off x="1566390" y="3428732"/>
            <a:ext cx="624786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  <a:endCxn id="2" idx="3"/>
          </p:cNvCxnSpPr>
          <p:nvPr/>
        </p:nvCxnSpPr>
        <p:spPr>
          <a:xfrm rot="10800000" flipH="1">
            <a:off x="2033183" y="3428732"/>
            <a:ext cx="5314275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3655676" y="2309253"/>
            <a:ext cx="2905300" cy="3483123"/>
          </a:xfrm>
          <a:custGeom>
            <a:avLst/>
            <a:gdLst>
              <a:gd name="connsiteX0" fmla="*/ 0 w 2905300"/>
              <a:gd name="connsiteY0" fmla="*/ 288657 h 3483123"/>
              <a:gd name="connsiteX1" fmla="*/ 211644 w 2905300"/>
              <a:gd name="connsiteY1" fmla="*/ 250169 h 3483123"/>
              <a:gd name="connsiteX2" fmla="*/ 365568 w 2905300"/>
              <a:gd name="connsiteY2" fmla="*/ 211681 h 3483123"/>
              <a:gd name="connsiteX3" fmla="*/ 962020 w 2905300"/>
              <a:gd name="connsiteY3" fmla="*/ 173194 h 3483123"/>
              <a:gd name="connsiteX4" fmla="*/ 1077462 w 2905300"/>
              <a:gd name="connsiteY4" fmla="*/ 153950 h 3483123"/>
              <a:gd name="connsiteX5" fmla="*/ 1231386 w 2905300"/>
              <a:gd name="connsiteY5" fmla="*/ 115463 h 3483123"/>
              <a:gd name="connsiteX6" fmla="*/ 1519992 w 2905300"/>
              <a:gd name="connsiteY6" fmla="*/ 96219 h 3483123"/>
              <a:gd name="connsiteX7" fmla="*/ 1962521 w 2905300"/>
              <a:gd name="connsiteY7" fmla="*/ 57731 h 3483123"/>
              <a:gd name="connsiteX8" fmla="*/ 2116444 w 2905300"/>
              <a:gd name="connsiteY8" fmla="*/ 38487 h 3483123"/>
              <a:gd name="connsiteX9" fmla="*/ 2847579 w 2905300"/>
              <a:gd name="connsiteY9" fmla="*/ 19244 h 3483123"/>
              <a:gd name="connsiteX10" fmla="*/ 2905300 w 2905300"/>
              <a:gd name="connsiteY10" fmla="*/ 0 h 3483123"/>
              <a:gd name="connsiteX11" fmla="*/ 2097204 w 2905300"/>
              <a:gd name="connsiteY11" fmla="*/ 3483123 h 3483123"/>
              <a:gd name="connsiteX12" fmla="*/ 1866319 w 2905300"/>
              <a:gd name="connsiteY12" fmla="*/ 3444635 h 3483123"/>
              <a:gd name="connsiteX13" fmla="*/ 1731636 w 2905300"/>
              <a:gd name="connsiteY13" fmla="*/ 3367660 h 3483123"/>
              <a:gd name="connsiteX14" fmla="*/ 1693155 w 2905300"/>
              <a:gd name="connsiteY14" fmla="*/ 3309929 h 3483123"/>
              <a:gd name="connsiteX15" fmla="*/ 1635434 w 2905300"/>
              <a:gd name="connsiteY15" fmla="*/ 3290685 h 3483123"/>
              <a:gd name="connsiteX16" fmla="*/ 1577713 w 2905300"/>
              <a:gd name="connsiteY16" fmla="*/ 3252198 h 3483123"/>
              <a:gd name="connsiteX17" fmla="*/ 1539232 w 2905300"/>
              <a:gd name="connsiteY17" fmla="*/ 3194466 h 3483123"/>
              <a:gd name="connsiteX18" fmla="*/ 1481511 w 2905300"/>
              <a:gd name="connsiteY18" fmla="*/ 3175223 h 3483123"/>
              <a:gd name="connsiteX19" fmla="*/ 1423790 w 2905300"/>
              <a:gd name="connsiteY19" fmla="*/ 3136735 h 3483123"/>
              <a:gd name="connsiteX20" fmla="*/ 1308347 w 2905300"/>
              <a:gd name="connsiteY20" fmla="*/ 3040516 h 3483123"/>
              <a:gd name="connsiteX21" fmla="*/ 1192905 w 2905300"/>
              <a:gd name="connsiteY21" fmla="*/ 2963541 h 3483123"/>
              <a:gd name="connsiteX22" fmla="*/ 1058222 w 2905300"/>
              <a:gd name="connsiteY22" fmla="*/ 2905810 h 3483123"/>
              <a:gd name="connsiteX23" fmla="*/ 942780 w 2905300"/>
              <a:gd name="connsiteY23" fmla="*/ 2809591 h 3483123"/>
              <a:gd name="connsiteX24" fmla="*/ 923539 w 2905300"/>
              <a:gd name="connsiteY24" fmla="*/ 2751860 h 3483123"/>
              <a:gd name="connsiteX25" fmla="*/ 904299 w 2905300"/>
              <a:gd name="connsiteY25" fmla="*/ 3021272 h 3483123"/>
              <a:gd name="connsiteX26" fmla="*/ 1058222 w 2905300"/>
              <a:gd name="connsiteY26" fmla="*/ 2771103 h 3483123"/>
              <a:gd name="connsiteX27" fmla="*/ 1115943 w 2905300"/>
              <a:gd name="connsiteY27" fmla="*/ 2790347 h 3483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905300" h="3483123">
                <a:moveTo>
                  <a:pt x="0" y="288657"/>
                </a:moveTo>
                <a:cubicBezTo>
                  <a:pt x="70548" y="275828"/>
                  <a:pt x="141531" y="265196"/>
                  <a:pt x="211644" y="250169"/>
                </a:cubicBezTo>
                <a:cubicBezTo>
                  <a:pt x="358231" y="218752"/>
                  <a:pt x="156214" y="237854"/>
                  <a:pt x="365568" y="211681"/>
                </a:cubicBezTo>
                <a:cubicBezTo>
                  <a:pt x="550762" y="188528"/>
                  <a:pt x="786299" y="181982"/>
                  <a:pt x="962020" y="173194"/>
                </a:cubicBezTo>
                <a:cubicBezTo>
                  <a:pt x="1000501" y="166779"/>
                  <a:pt x="1039380" y="162414"/>
                  <a:pt x="1077462" y="153950"/>
                </a:cubicBezTo>
                <a:cubicBezTo>
                  <a:pt x="1187980" y="129386"/>
                  <a:pt x="1080191" y="130585"/>
                  <a:pt x="1231386" y="115463"/>
                </a:cubicBezTo>
                <a:cubicBezTo>
                  <a:pt x="1327323" y="105868"/>
                  <a:pt x="1423790" y="102634"/>
                  <a:pt x="1519992" y="96219"/>
                </a:cubicBezTo>
                <a:cubicBezTo>
                  <a:pt x="1748178" y="50573"/>
                  <a:pt x="1517747" y="91951"/>
                  <a:pt x="1962521" y="57731"/>
                </a:cubicBezTo>
                <a:cubicBezTo>
                  <a:pt x="2014076" y="53765"/>
                  <a:pt x="2064786" y="40733"/>
                  <a:pt x="2116444" y="38487"/>
                </a:cubicBezTo>
                <a:cubicBezTo>
                  <a:pt x="2360010" y="27895"/>
                  <a:pt x="2603867" y="25658"/>
                  <a:pt x="2847579" y="19244"/>
                </a:cubicBezTo>
                <a:lnTo>
                  <a:pt x="2905300" y="0"/>
                </a:lnTo>
                <a:lnTo>
                  <a:pt x="2097204" y="3483123"/>
                </a:lnTo>
                <a:cubicBezTo>
                  <a:pt x="2096015" y="3482974"/>
                  <a:pt x="1901915" y="3464979"/>
                  <a:pt x="1866319" y="3444635"/>
                </a:cubicBezTo>
                <a:cubicBezTo>
                  <a:pt x="1688012" y="3342727"/>
                  <a:pt x="1934009" y="3418263"/>
                  <a:pt x="1731636" y="3367660"/>
                </a:cubicBezTo>
                <a:cubicBezTo>
                  <a:pt x="1718809" y="3348416"/>
                  <a:pt x="1711213" y="3324378"/>
                  <a:pt x="1693155" y="3309929"/>
                </a:cubicBezTo>
                <a:cubicBezTo>
                  <a:pt x="1677319" y="3297258"/>
                  <a:pt x="1653574" y="3299756"/>
                  <a:pt x="1635434" y="3290685"/>
                </a:cubicBezTo>
                <a:cubicBezTo>
                  <a:pt x="1614751" y="3280342"/>
                  <a:pt x="1596953" y="3265027"/>
                  <a:pt x="1577713" y="3252198"/>
                </a:cubicBezTo>
                <a:cubicBezTo>
                  <a:pt x="1564886" y="3232954"/>
                  <a:pt x="1557290" y="3208915"/>
                  <a:pt x="1539232" y="3194466"/>
                </a:cubicBezTo>
                <a:cubicBezTo>
                  <a:pt x="1523396" y="3181795"/>
                  <a:pt x="1499651" y="3184294"/>
                  <a:pt x="1481511" y="3175223"/>
                </a:cubicBezTo>
                <a:cubicBezTo>
                  <a:pt x="1460828" y="3164880"/>
                  <a:pt x="1441554" y="3151541"/>
                  <a:pt x="1423790" y="3136735"/>
                </a:cubicBezTo>
                <a:cubicBezTo>
                  <a:pt x="1275646" y="3013260"/>
                  <a:pt x="1451655" y="3136073"/>
                  <a:pt x="1308347" y="3040516"/>
                </a:cubicBezTo>
                <a:cubicBezTo>
                  <a:pt x="1240711" y="2939046"/>
                  <a:pt x="1308868" y="3013248"/>
                  <a:pt x="1192905" y="2963541"/>
                </a:cubicBezTo>
                <a:cubicBezTo>
                  <a:pt x="1006888" y="2883806"/>
                  <a:pt x="1279167" y="2961056"/>
                  <a:pt x="1058222" y="2905810"/>
                </a:cubicBezTo>
                <a:cubicBezTo>
                  <a:pt x="1015629" y="2877409"/>
                  <a:pt x="972409" y="2854041"/>
                  <a:pt x="942780" y="2809591"/>
                </a:cubicBezTo>
                <a:cubicBezTo>
                  <a:pt x="931530" y="2792713"/>
                  <a:pt x="923539" y="2751860"/>
                  <a:pt x="923539" y="2751860"/>
                </a:cubicBezTo>
                <a:cubicBezTo>
                  <a:pt x="881990" y="2876532"/>
                  <a:pt x="904299" y="2789307"/>
                  <a:pt x="904299" y="3021272"/>
                </a:cubicBezTo>
                <a:cubicBezTo>
                  <a:pt x="880632" y="2713552"/>
                  <a:pt x="801422" y="2771103"/>
                  <a:pt x="1058222" y="2771103"/>
                </a:cubicBezTo>
                <a:lnTo>
                  <a:pt x="1115943" y="2790347"/>
                </a:lnTo>
              </a:path>
            </a:pathLst>
          </a:cu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956144" y="2059084"/>
            <a:ext cx="1372946" cy="2815154"/>
          </a:xfrm>
          <a:custGeom>
            <a:avLst/>
            <a:gdLst>
              <a:gd name="connsiteX0" fmla="*/ 1372946 w 1372946"/>
              <a:gd name="connsiteY0" fmla="*/ 0 h 2815154"/>
              <a:gd name="connsiteX1" fmla="*/ 1334465 w 1372946"/>
              <a:gd name="connsiteY1" fmla="*/ 654288 h 2815154"/>
              <a:gd name="connsiteX2" fmla="*/ 1315225 w 1372946"/>
              <a:gd name="connsiteY2" fmla="*/ 788995 h 2815154"/>
              <a:gd name="connsiteX3" fmla="*/ 1238263 w 1372946"/>
              <a:gd name="connsiteY3" fmla="*/ 962189 h 2815154"/>
              <a:gd name="connsiteX4" fmla="*/ 1219023 w 1372946"/>
              <a:gd name="connsiteY4" fmla="*/ 1019920 h 2815154"/>
              <a:gd name="connsiteX5" fmla="*/ 1161302 w 1372946"/>
              <a:gd name="connsiteY5" fmla="*/ 1116139 h 2815154"/>
              <a:gd name="connsiteX6" fmla="*/ 1122821 w 1372946"/>
              <a:gd name="connsiteY6" fmla="*/ 1231601 h 2815154"/>
              <a:gd name="connsiteX7" fmla="*/ 1084340 w 1372946"/>
              <a:gd name="connsiteY7" fmla="*/ 1385552 h 2815154"/>
              <a:gd name="connsiteX8" fmla="*/ 1065100 w 1372946"/>
              <a:gd name="connsiteY8" fmla="*/ 1462527 h 2815154"/>
              <a:gd name="connsiteX9" fmla="*/ 988138 w 1372946"/>
              <a:gd name="connsiteY9" fmla="*/ 1577989 h 2815154"/>
              <a:gd name="connsiteX10" fmla="*/ 968898 w 1372946"/>
              <a:gd name="connsiteY10" fmla="*/ 1635721 h 2815154"/>
              <a:gd name="connsiteX11" fmla="*/ 930417 w 1372946"/>
              <a:gd name="connsiteY11" fmla="*/ 1770427 h 2815154"/>
              <a:gd name="connsiteX12" fmla="*/ 834215 w 1372946"/>
              <a:gd name="connsiteY12" fmla="*/ 1905133 h 2815154"/>
              <a:gd name="connsiteX13" fmla="*/ 757253 w 1372946"/>
              <a:gd name="connsiteY13" fmla="*/ 2020596 h 2815154"/>
              <a:gd name="connsiteX14" fmla="*/ 738013 w 1372946"/>
              <a:gd name="connsiteY14" fmla="*/ 2097571 h 2815154"/>
              <a:gd name="connsiteX15" fmla="*/ 603330 w 1372946"/>
              <a:gd name="connsiteY15" fmla="*/ 2213034 h 2815154"/>
              <a:gd name="connsiteX16" fmla="*/ 487888 w 1372946"/>
              <a:gd name="connsiteY16" fmla="*/ 2328496 h 2815154"/>
              <a:gd name="connsiteX17" fmla="*/ 372445 w 1372946"/>
              <a:gd name="connsiteY17" fmla="*/ 2443959 h 2815154"/>
              <a:gd name="connsiteX18" fmla="*/ 237762 w 1372946"/>
              <a:gd name="connsiteY18" fmla="*/ 2540178 h 2815154"/>
              <a:gd name="connsiteX19" fmla="*/ 160801 w 1372946"/>
              <a:gd name="connsiteY19" fmla="*/ 2636397 h 2815154"/>
              <a:gd name="connsiteX20" fmla="*/ 122320 w 1372946"/>
              <a:gd name="connsiteY20" fmla="*/ 2694128 h 2815154"/>
              <a:gd name="connsiteX21" fmla="*/ 26118 w 1372946"/>
              <a:gd name="connsiteY21" fmla="*/ 2751860 h 2815154"/>
              <a:gd name="connsiteX22" fmla="*/ 26118 w 1372946"/>
              <a:gd name="connsiteY22" fmla="*/ 2597909 h 2815154"/>
              <a:gd name="connsiteX23" fmla="*/ 295484 w 1372946"/>
              <a:gd name="connsiteY23" fmla="*/ 2732616 h 2815154"/>
              <a:gd name="connsiteX24" fmla="*/ 180041 w 1372946"/>
              <a:gd name="connsiteY24" fmla="*/ 2732616 h 2815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72946" h="2815154">
                <a:moveTo>
                  <a:pt x="1372946" y="0"/>
                </a:moveTo>
                <a:cubicBezTo>
                  <a:pt x="1357391" y="388963"/>
                  <a:pt x="1369253" y="375933"/>
                  <a:pt x="1334465" y="654288"/>
                </a:cubicBezTo>
                <a:cubicBezTo>
                  <a:pt x="1328840" y="699296"/>
                  <a:pt x="1326224" y="744991"/>
                  <a:pt x="1315225" y="788995"/>
                </a:cubicBezTo>
                <a:cubicBezTo>
                  <a:pt x="1297326" y="860605"/>
                  <a:pt x="1266251" y="896872"/>
                  <a:pt x="1238263" y="962189"/>
                </a:cubicBezTo>
                <a:cubicBezTo>
                  <a:pt x="1230274" y="980834"/>
                  <a:pt x="1228093" y="1001777"/>
                  <a:pt x="1219023" y="1019920"/>
                </a:cubicBezTo>
                <a:cubicBezTo>
                  <a:pt x="1202299" y="1053374"/>
                  <a:pt x="1176777" y="1082089"/>
                  <a:pt x="1161302" y="1116139"/>
                </a:cubicBezTo>
                <a:cubicBezTo>
                  <a:pt x="1144517" y="1153072"/>
                  <a:pt x="1135648" y="1193114"/>
                  <a:pt x="1122821" y="1231601"/>
                </a:cubicBezTo>
                <a:cubicBezTo>
                  <a:pt x="1088439" y="1334765"/>
                  <a:pt x="1115297" y="1246220"/>
                  <a:pt x="1084340" y="1385552"/>
                </a:cubicBezTo>
                <a:cubicBezTo>
                  <a:pt x="1078604" y="1411370"/>
                  <a:pt x="1076926" y="1438871"/>
                  <a:pt x="1065100" y="1462527"/>
                </a:cubicBezTo>
                <a:cubicBezTo>
                  <a:pt x="1044418" y="1503899"/>
                  <a:pt x="988138" y="1577989"/>
                  <a:pt x="988138" y="1577989"/>
                </a:cubicBezTo>
                <a:cubicBezTo>
                  <a:pt x="981725" y="1597233"/>
                  <a:pt x="974470" y="1616217"/>
                  <a:pt x="968898" y="1635721"/>
                </a:cubicBezTo>
                <a:cubicBezTo>
                  <a:pt x="960681" y="1664486"/>
                  <a:pt x="945792" y="1739672"/>
                  <a:pt x="930417" y="1770427"/>
                </a:cubicBezTo>
                <a:cubicBezTo>
                  <a:pt x="914780" y="1801706"/>
                  <a:pt x="849464" y="1883344"/>
                  <a:pt x="834215" y="1905133"/>
                </a:cubicBezTo>
                <a:cubicBezTo>
                  <a:pt x="807693" y="1943028"/>
                  <a:pt x="757253" y="2020596"/>
                  <a:pt x="757253" y="2020596"/>
                </a:cubicBezTo>
                <a:cubicBezTo>
                  <a:pt x="750840" y="2046254"/>
                  <a:pt x="752028" y="2075142"/>
                  <a:pt x="738013" y="2097571"/>
                </a:cubicBezTo>
                <a:cubicBezTo>
                  <a:pt x="704688" y="2150900"/>
                  <a:pt x="653005" y="2179911"/>
                  <a:pt x="603330" y="2213034"/>
                </a:cubicBezTo>
                <a:cubicBezTo>
                  <a:pt x="529851" y="2323270"/>
                  <a:pt x="607215" y="2221083"/>
                  <a:pt x="487888" y="2328496"/>
                </a:cubicBezTo>
                <a:cubicBezTo>
                  <a:pt x="447437" y="2364908"/>
                  <a:pt x="412896" y="2407547"/>
                  <a:pt x="372445" y="2443959"/>
                </a:cubicBezTo>
                <a:cubicBezTo>
                  <a:pt x="338351" y="2474649"/>
                  <a:pt x="277913" y="2513406"/>
                  <a:pt x="237762" y="2540178"/>
                </a:cubicBezTo>
                <a:cubicBezTo>
                  <a:pt x="200305" y="2652569"/>
                  <a:pt x="247831" y="2549352"/>
                  <a:pt x="160801" y="2636397"/>
                </a:cubicBezTo>
                <a:cubicBezTo>
                  <a:pt x="144449" y="2652752"/>
                  <a:pt x="138672" y="2677773"/>
                  <a:pt x="122320" y="2694128"/>
                </a:cubicBezTo>
                <a:cubicBezTo>
                  <a:pt x="99101" y="2717351"/>
                  <a:pt x="56485" y="2736674"/>
                  <a:pt x="26118" y="2751860"/>
                </a:cubicBezTo>
                <a:lnTo>
                  <a:pt x="26118" y="2597909"/>
                </a:lnTo>
                <a:cubicBezTo>
                  <a:pt x="57147" y="2815154"/>
                  <a:pt x="0" y="2732616"/>
                  <a:pt x="295484" y="2732616"/>
                </a:cubicBezTo>
                <a:lnTo>
                  <a:pt x="180041" y="2732616"/>
                </a:lnTo>
              </a:path>
            </a:pathLst>
          </a:cu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33184" y="304800"/>
            <a:ext cx="5314275" cy="624786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キ</a:t>
            </a:r>
            <a:endParaRPr lang="en-US" altLang="ja-JP" sz="40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 rot="16200000" flipH="1">
            <a:off x="1566390" y="3428732"/>
            <a:ext cx="624786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  <a:endCxn id="2" idx="3"/>
          </p:cNvCxnSpPr>
          <p:nvPr/>
        </p:nvCxnSpPr>
        <p:spPr>
          <a:xfrm rot="10800000" flipH="1">
            <a:off x="2033183" y="3428732"/>
            <a:ext cx="5314275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352800" y="2209800"/>
            <a:ext cx="1752600" cy="381000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352800" y="3200400"/>
            <a:ext cx="2438400" cy="762000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3716364" y="3182964"/>
            <a:ext cx="2743200" cy="796872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33184" y="304800"/>
            <a:ext cx="5314275" cy="624786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ク</a:t>
            </a:r>
            <a:endParaRPr lang="en-US" altLang="ja-JP" sz="40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 rot="16200000" flipH="1">
            <a:off x="1566390" y="3428732"/>
            <a:ext cx="624786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  <a:endCxn id="2" idx="3"/>
          </p:cNvCxnSpPr>
          <p:nvPr/>
        </p:nvCxnSpPr>
        <p:spPr>
          <a:xfrm rot="10800000" flipH="1">
            <a:off x="2033183" y="3428732"/>
            <a:ext cx="5314275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847579" y="2053304"/>
            <a:ext cx="1387619" cy="1628342"/>
          </a:xfrm>
          <a:custGeom>
            <a:avLst/>
            <a:gdLst>
              <a:gd name="connsiteX0" fmla="*/ 1366069 w 1387619"/>
              <a:gd name="connsiteY0" fmla="*/ 44267 h 1628342"/>
              <a:gd name="connsiteX1" fmla="*/ 1308347 w 1387619"/>
              <a:gd name="connsiteY1" fmla="*/ 198218 h 1628342"/>
              <a:gd name="connsiteX2" fmla="*/ 1269867 w 1387619"/>
              <a:gd name="connsiteY2" fmla="*/ 332924 h 1628342"/>
              <a:gd name="connsiteX3" fmla="*/ 1231386 w 1387619"/>
              <a:gd name="connsiteY3" fmla="*/ 390655 h 1628342"/>
              <a:gd name="connsiteX4" fmla="*/ 1154424 w 1387619"/>
              <a:gd name="connsiteY4" fmla="*/ 602337 h 1628342"/>
              <a:gd name="connsiteX5" fmla="*/ 1019741 w 1387619"/>
              <a:gd name="connsiteY5" fmla="*/ 814018 h 1628342"/>
              <a:gd name="connsiteX6" fmla="*/ 981261 w 1387619"/>
              <a:gd name="connsiteY6" fmla="*/ 890993 h 1628342"/>
              <a:gd name="connsiteX7" fmla="*/ 923539 w 1387619"/>
              <a:gd name="connsiteY7" fmla="*/ 948725 h 1628342"/>
              <a:gd name="connsiteX8" fmla="*/ 885059 w 1387619"/>
              <a:gd name="connsiteY8" fmla="*/ 1006456 h 1628342"/>
              <a:gd name="connsiteX9" fmla="*/ 692655 w 1387619"/>
              <a:gd name="connsiteY9" fmla="*/ 1218138 h 1628342"/>
              <a:gd name="connsiteX10" fmla="*/ 557972 w 1387619"/>
              <a:gd name="connsiteY10" fmla="*/ 1314356 h 1628342"/>
              <a:gd name="connsiteX11" fmla="*/ 442529 w 1387619"/>
              <a:gd name="connsiteY11" fmla="*/ 1391332 h 1628342"/>
              <a:gd name="connsiteX12" fmla="*/ 327087 w 1387619"/>
              <a:gd name="connsiteY12" fmla="*/ 1429819 h 1628342"/>
              <a:gd name="connsiteX13" fmla="*/ 153923 w 1387619"/>
              <a:gd name="connsiteY13" fmla="*/ 1526038 h 1628342"/>
              <a:gd name="connsiteX14" fmla="*/ 96202 w 1387619"/>
              <a:gd name="connsiteY14" fmla="*/ 1564526 h 1628342"/>
              <a:gd name="connsiteX15" fmla="*/ 0 w 1387619"/>
              <a:gd name="connsiteY15" fmla="*/ 1583769 h 1628342"/>
              <a:gd name="connsiteX16" fmla="*/ 76962 w 1387619"/>
              <a:gd name="connsiteY16" fmla="*/ 1468307 h 1628342"/>
              <a:gd name="connsiteX17" fmla="*/ 19241 w 1387619"/>
              <a:gd name="connsiteY17" fmla="*/ 1603013 h 1628342"/>
              <a:gd name="connsiteX18" fmla="*/ 134683 w 1387619"/>
              <a:gd name="connsiteY18" fmla="*/ 1622257 h 1628342"/>
              <a:gd name="connsiteX19" fmla="*/ 134683 w 1387619"/>
              <a:gd name="connsiteY19" fmla="*/ 1622257 h 1628342"/>
              <a:gd name="connsiteX20" fmla="*/ 134683 w 1387619"/>
              <a:gd name="connsiteY20" fmla="*/ 1622257 h 1628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87619" h="1628342">
                <a:moveTo>
                  <a:pt x="1366069" y="44267"/>
                </a:moveTo>
                <a:cubicBezTo>
                  <a:pt x="1310259" y="323358"/>
                  <a:pt x="1387619" y="0"/>
                  <a:pt x="1308347" y="198218"/>
                </a:cubicBezTo>
                <a:cubicBezTo>
                  <a:pt x="1291007" y="241577"/>
                  <a:pt x="1287208" y="289565"/>
                  <a:pt x="1269867" y="332924"/>
                </a:cubicBezTo>
                <a:cubicBezTo>
                  <a:pt x="1261279" y="354397"/>
                  <a:pt x="1240777" y="369521"/>
                  <a:pt x="1231386" y="390655"/>
                </a:cubicBezTo>
                <a:cubicBezTo>
                  <a:pt x="1159543" y="552329"/>
                  <a:pt x="1227077" y="457006"/>
                  <a:pt x="1154424" y="602337"/>
                </a:cubicBezTo>
                <a:cubicBezTo>
                  <a:pt x="1114915" y="681369"/>
                  <a:pt x="1065499" y="737742"/>
                  <a:pt x="1019741" y="814018"/>
                </a:cubicBezTo>
                <a:cubicBezTo>
                  <a:pt x="1004984" y="838617"/>
                  <a:pt x="997932" y="867649"/>
                  <a:pt x="981261" y="890993"/>
                </a:cubicBezTo>
                <a:cubicBezTo>
                  <a:pt x="965446" y="913138"/>
                  <a:pt x="940958" y="927818"/>
                  <a:pt x="923539" y="948725"/>
                </a:cubicBezTo>
                <a:cubicBezTo>
                  <a:pt x="908735" y="966493"/>
                  <a:pt x="898500" y="987636"/>
                  <a:pt x="885059" y="1006456"/>
                </a:cubicBezTo>
                <a:cubicBezTo>
                  <a:pt x="834086" y="1077831"/>
                  <a:pt x="761232" y="1172413"/>
                  <a:pt x="692655" y="1218138"/>
                </a:cubicBezTo>
                <a:cubicBezTo>
                  <a:pt x="505065" y="1343216"/>
                  <a:pt x="796525" y="1147339"/>
                  <a:pt x="557972" y="1314356"/>
                </a:cubicBezTo>
                <a:cubicBezTo>
                  <a:pt x="520084" y="1340882"/>
                  <a:pt x="486406" y="1376704"/>
                  <a:pt x="442529" y="1391332"/>
                </a:cubicBezTo>
                <a:cubicBezTo>
                  <a:pt x="404048" y="1404161"/>
                  <a:pt x="363366" y="1411676"/>
                  <a:pt x="327087" y="1429819"/>
                </a:cubicBezTo>
                <a:cubicBezTo>
                  <a:pt x="235209" y="1475766"/>
                  <a:pt x="250555" y="1465632"/>
                  <a:pt x="153923" y="1526038"/>
                </a:cubicBezTo>
                <a:cubicBezTo>
                  <a:pt x="134314" y="1538296"/>
                  <a:pt x="117457" y="1555415"/>
                  <a:pt x="96202" y="1564526"/>
                </a:cubicBezTo>
                <a:cubicBezTo>
                  <a:pt x="47680" y="1585325"/>
                  <a:pt x="37278" y="1583769"/>
                  <a:pt x="0" y="1583769"/>
                </a:cubicBezTo>
                <a:lnTo>
                  <a:pt x="76962" y="1468307"/>
                </a:lnTo>
                <a:cubicBezTo>
                  <a:pt x="57722" y="1513209"/>
                  <a:pt x="19241" y="1554162"/>
                  <a:pt x="19241" y="1603013"/>
                </a:cubicBezTo>
                <a:cubicBezTo>
                  <a:pt x="19241" y="1628342"/>
                  <a:pt x="128754" y="1622257"/>
                  <a:pt x="134683" y="1622257"/>
                </a:cubicBezTo>
                <a:lnTo>
                  <a:pt x="134683" y="1622257"/>
                </a:lnTo>
                <a:lnTo>
                  <a:pt x="134683" y="1622257"/>
                </a:lnTo>
              </a:path>
            </a:pathLst>
          </a:cu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114655" y="2021265"/>
            <a:ext cx="2457417" cy="3319723"/>
          </a:xfrm>
          <a:custGeom>
            <a:avLst/>
            <a:gdLst>
              <a:gd name="connsiteX0" fmla="*/ 791647 w 2457417"/>
              <a:gd name="connsiteY0" fmla="*/ 114794 h 3319723"/>
              <a:gd name="connsiteX1" fmla="*/ 1195695 w 2457417"/>
              <a:gd name="connsiteY1" fmla="*/ 95550 h 3319723"/>
              <a:gd name="connsiteX2" fmla="*/ 1426580 w 2457417"/>
              <a:gd name="connsiteY2" fmla="*/ 57063 h 3319723"/>
              <a:gd name="connsiteX3" fmla="*/ 2388600 w 2457417"/>
              <a:gd name="connsiteY3" fmla="*/ 76306 h 3319723"/>
              <a:gd name="connsiteX4" fmla="*/ 2369360 w 2457417"/>
              <a:gd name="connsiteY4" fmla="*/ 287988 h 3319723"/>
              <a:gd name="connsiteX5" fmla="*/ 2330879 w 2457417"/>
              <a:gd name="connsiteY5" fmla="*/ 480426 h 3319723"/>
              <a:gd name="connsiteX6" fmla="*/ 2292398 w 2457417"/>
              <a:gd name="connsiteY6" fmla="*/ 692107 h 3319723"/>
              <a:gd name="connsiteX7" fmla="*/ 2176956 w 2457417"/>
              <a:gd name="connsiteY7" fmla="*/ 826814 h 3319723"/>
              <a:gd name="connsiteX8" fmla="*/ 2023033 w 2457417"/>
              <a:gd name="connsiteY8" fmla="*/ 1057739 h 3319723"/>
              <a:gd name="connsiteX9" fmla="*/ 1965311 w 2457417"/>
              <a:gd name="connsiteY9" fmla="*/ 1134714 h 3319723"/>
              <a:gd name="connsiteX10" fmla="*/ 1946071 w 2457417"/>
              <a:gd name="connsiteY10" fmla="*/ 1211689 h 3319723"/>
              <a:gd name="connsiteX11" fmla="*/ 1869109 w 2457417"/>
              <a:gd name="connsiteY11" fmla="*/ 1288664 h 3319723"/>
              <a:gd name="connsiteX12" fmla="*/ 1753667 w 2457417"/>
              <a:gd name="connsiteY12" fmla="*/ 1442614 h 3319723"/>
              <a:gd name="connsiteX13" fmla="*/ 1695946 w 2457417"/>
              <a:gd name="connsiteY13" fmla="*/ 1519589 h 3319723"/>
              <a:gd name="connsiteX14" fmla="*/ 1426580 w 2457417"/>
              <a:gd name="connsiteY14" fmla="*/ 1789002 h 3319723"/>
              <a:gd name="connsiteX15" fmla="*/ 1368859 w 2457417"/>
              <a:gd name="connsiteY15" fmla="*/ 1846734 h 3319723"/>
              <a:gd name="connsiteX16" fmla="*/ 1311138 w 2457417"/>
              <a:gd name="connsiteY16" fmla="*/ 1904465 h 3319723"/>
              <a:gd name="connsiteX17" fmla="*/ 1272657 w 2457417"/>
              <a:gd name="connsiteY17" fmla="*/ 1962196 h 3319723"/>
              <a:gd name="connsiteX18" fmla="*/ 1157215 w 2457417"/>
              <a:gd name="connsiteY18" fmla="*/ 2077659 h 3319723"/>
              <a:gd name="connsiteX19" fmla="*/ 1003291 w 2457417"/>
              <a:gd name="connsiteY19" fmla="*/ 2250853 h 3319723"/>
              <a:gd name="connsiteX20" fmla="*/ 964811 w 2457417"/>
              <a:gd name="connsiteY20" fmla="*/ 2308584 h 3319723"/>
              <a:gd name="connsiteX21" fmla="*/ 830128 w 2457417"/>
              <a:gd name="connsiteY21" fmla="*/ 2481778 h 3319723"/>
              <a:gd name="connsiteX22" fmla="*/ 791647 w 2457417"/>
              <a:gd name="connsiteY22" fmla="*/ 2558753 h 3319723"/>
              <a:gd name="connsiteX23" fmla="*/ 772407 w 2457417"/>
              <a:gd name="connsiteY23" fmla="*/ 2616485 h 3319723"/>
              <a:gd name="connsiteX24" fmla="*/ 656964 w 2457417"/>
              <a:gd name="connsiteY24" fmla="*/ 2712703 h 3319723"/>
              <a:gd name="connsiteX25" fmla="*/ 618483 w 2457417"/>
              <a:gd name="connsiteY25" fmla="*/ 2770435 h 3319723"/>
              <a:gd name="connsiteX26" fmla="*/ 503041 w 2457417"/>
              <a:gd name="connsiteY26" fmla="*/ 2905141 h 3319723"/>
              <a:gd name="connsiteX27" fmla="*/ 426079 w 2457417"/>
              <a:gd name="connsiteY27" fmla="*/ 3020604 h 3319723"/>
              <a:gd name="connsiteX28" fmla="*/ 368358 w 2457417"/>
              <a:gd name="connsiteY28" fmla="*/ 3078335 h 3319723"/>
              <a:gd name="connsiteX29" fmla="*/ 214435 w 2457417"/>
              <a:gd name="connsiteY29" fmla="*/ 3213042 h 3319723"/>
              <a:gd name="connsiteX30" fmla="*/ 137473 w 2457417"/>
              <a:gd name="connsiteY30" fmla="*/ 3232285 h 3319723"/>
              <a:gd name="connsiteX31" fmla="*/ 60512 w 2457417"/>
              <a:gd name="connsiteY31" fmla="*/ 3270773 h 3319723"/>
              <a:gd name="connsiteX32" fmla="*/ 156714 w 2457417"/>
              <a:gd name="connsiteY32" fmla="*/ 3116823 h 3319723"/>
              <a:gd name="connsiteX33" fmla="*/ 233675 w 2457417"/>
              <a:gd name="connsiteY33" fmla="*/ 3270773 h 3319723"/>
              <a:gd name="connsiteX34" fmla="*/ 233675 w 2457417"/>
              <a:gd name="connsiteY34" fmla="*/ 3270773 h 3319723"/>
              <a:gd name="connsiteX35" fmla="*/ 233675 w 2457417"/>
              <a:gd name="connsiteY35" fmla="*/ 3270773 h 331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457417" h="3319723">
                <a:moveTo>
                  <a:pt x="791647" y="114794"/>
                </a:moveTo>
                <a:cubicBezTo>
                  <a:pt x="926330" y="108379"/>
                  <a:pt x="1061414" y="107759"/>
                  <a:pt x="1195695" y="95550"/>
                </a:cubicBezTo>
                <a:cubicBezTo>
                  <a:pt x="1273398" y="88485"/>
                  <a:pt x="1426580" y="57063"/>
                  <a:pt x="1426580" y="57063"/>
                </a:cubicBezTo>
                <a:cubicBezTo>
                  <a:pt x="1747253" y="63477"/>
                  <a:pt x="2077072" y="0"/>
                  <a:pt x="2388600" y="76306"/>
                </a:cubicBezTo>
                <a:cubicBezTo>
                  <a:pt x="2457417" y="93162"/>
                  <a:pt x="2379378" y="217848"/>
                  <a:pt x="2369360" y="287988"/>
                </a:cubicBezTo>
                <a:cubicBezTo>
                  <a:pt x="2360110" y="352747"/>
                  <a:pt x="2343117" y="416165"/>
                  <a:pt x="2330879" y="480426"/>
                </a:cubicBezTo>
                <a:cubicBezTo>
                  <a:pt x="2317462" y="550877"/>
                  <a:pt x="2324466" y="627959"/>
                  <a:pt x="2292398" y="692107"/>
                </a:cubicBezTo>
                <a:cubicBezTo>
                  <a:pt x="2204824" y="867285"/>
                  <a:pt x="2315717" y="674150"/>
                  <a:pt x="2176956" y="826814"/>
                </a:cubicBezTo>
                <a:cubicBezTo>
                  <a:pt x="1986054" y="1036843"/>
                  <a:pt x="2116244" y="908575"/>
                  <a:pt x="2023033" y="1057739"/>
                </a:cubicBezTo>
                <a:cubicBezTo>
                  <a:pt x="2006037" y="1084937"/>
                  <a:pt x="1984552" y="1109056"/>
                  <a:pt x="1965311" y="1134714"/>
                </a:cubicBezTo>
                <a:cubicBezTo>
                  <a:pt x="1958898" y="1160372"/>
                  <a:pt x="1960086" y="1189260"/>
                  <a:pt x="1946071" y="1211689"/>
                </a:cubicBezTo>
                <a:cubicBezTo>
                  <a:pt x="1926843" y="1242459"/>
                  <a:pt x="1892335" y="1260788"/>
                  <a:pt x="1869109" y="1288664"/>
                </a:cubicBezTo>
                <a:cubicBezTo>
                  <a:pt x="1828051" y="1337943"/>
                  <a:pt x="1792148" y="1391297"/>
                  <a:pt x="1753667" y="1442614"/>
                </a:cubicBezTo>
                <a:cubicBezTo>
                  <a:pt x="1734427" y="1468272"/>
                  <a:pt x="1718622" y="1496909"/>
                  <a:pt x="1695946" y="1519589"/>
                </a:cubicBezTo>
                <a:lnTo>
                  <a:pt x="1426580" y="1789002"/>
                </a:lnTo>
                <a:lnTo>
                  <a:pt x="1368859" y="1846734"/>
                </a:lnTo>
                <a:cubicBezTo>
                  <a:pt x="1349619" y="1865978"/>
                  <a:pt x="1326231" y="1881822"/>
                  <a:pt x="1311138" y="1904465"/>
                </a:cubicBezTo>
                <a:cubicBezTo>
                  <a:pt x="1298311" y="1923709"/>
                  <a:pt x="1288020" y="1944909"/>
                  <a:pt x="1272657" y="1962196"/>
                </a:cubicBezTo>
                <a:cubicBezTo>
                  <a:pt x="1236503" y="2002877"/>
                  <a:pt x="1187401" y="2032372"/>
                  <a:pt x="1157215" y="2077659"/>
                </a:cubicBezTo>
                <a:cubicBezTo>
                  <a:pt x="1062466" y="2219807"/>
                  <a:pt x="1117254" y="2165367"/>
                  <a:pt x="1003291" y="2250853"/>
                </a:cubicBezTo>
                <a:cubicBezTo>
                  <a:pt x="990464" y="2270097"/>
                  <a:pt x="979615" y="2290816"/>
                  <a:pt x="964811" y="2308584"/>
                </a:cubicBezTo>
                <a:cubicBezTo>
                  <a:pt x="885624" y="2403624"/>
                  <a:pt x="903079" y="2335852"/>
                  <a:pt x="830128" y="2481778"/>
                </a:cubicBezTo>
                <a:cubicBezTo>
                  <a:pt x="817301" y="2507436"/>
                  <a:pt x="802945" y="2532386"/>
                  <a:pt x="791647" y="2558753"/>
                </a:cubicBezTo>
                <a:cubicBezTo>
                  <a:pt x="783658" y="2577398"/>
                  <a:pt x="783657" y="2599606"/>
                  <a:pt x="772407" y="2616485"/>
                </a:cubicBezTo>
                <a:cubicBezTo>
                  <a:pt x="742779" y="2660934"/>
                  <a:pt x="699557" y="2684303"/>
                  <a:pt x="656964" y="2712703"/>
                </a:cubicBezTo>
                <a:cubicBezTo>
                  <a:pt x="644137" y="2731947"/>
                  <a:pt x="633287" y="2752667"/>
                  <a:pt x="618483" y="2770435"/>
                </a:cubicBezTo>
                <a:cubicBezTo>
                  <a:pt x="493914" y="2919944"/>
                  <a:pt x="629146" y="2724959"/>
                  <a:pt x="503041" y="2905141"/>
                </a:cubicBezTo>
                <a:cubicBezTo>
                  <a:pt x="476519" y="2943036"/>
                  <a:pt x="458783" y="2987895"/>
                  <a:pt x="426079" y="3020604"/>
                </a:cubicBezTo>
                <a:cubicBezTo>
                  <a:pt x="406839" y="3039848"/>
                  <a:pt x="385777" y="3057428"/>
                  <a:pt x="368358" y="3078335"/>
                </a:cubicBezTo>
                <a:cubicBezTo>
                  <a:pt x="313512" y="3144162"/>
                  <a:pt x="330545" y="3184011"/>
                  <a:pt x="214435" y="3213042"/>
                </a:cubicBezTo>
                <a:lnTo>
                  <a:pt x="137473" y="3232285"/>
                </a:lnTo>
                <a:lnTo>
                  <a:pt x="60512" y="3270773"/>
                </a:lnTo>
                <a:lnTo>
                  <a:pt x="156714" y="3116823"/>
                </a:lnTo>
                <a:cubicBezTo>
                  <a:pt x="29924" y="3319723"/>
                  <a:pt x="0" y="3270773"/>
                  <a:pt x="233675" y="3270773"/>
                </a:cubicBezTo>
                <a:lnTo>
                  <a:pt x="233675" y="3270773"/>
                </a:lnTo>
                <a:lnTo>
                  <a:pt x="233675" y="3270773"/>
                </a:lnTo>
              </a:path>
            </a:pathLst>
          </a:cu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33184" y="304800"/>
            <a:ext cx="5314275" cy="624786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ケ</a:t>
            </a:r>
            <a:endParaRPr lang="en-US" altLang="ja-JP" sz="40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 rot="16200000" flipH="1">
            <a:off x="1566390" y="3428732"/>
            <a:ext cx="624786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  <a:endCxn id="2" idx="3"/>
          </p:cNvCxnSpPr>
          <p:nvPr/>
        </p:nvCxnSpPr>
        <p:spPr>
          <a:xfrm rot="10800000" flipH="1">
            <a:off x="2033183" y="3428732"/>
            <a:ext cx="5314275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886060" y="1924377"/>
            <a:ext cx="942780" cy="1616477"/>
          </a:xfrm>
          <a:custGeom>
            <a:avLst/>
            <a:gdLst>
              <a:gd name="connsiteX0" fmla="*/ 942780 w 942780"/>
              <a:gd name="connsiteY0" fmla="*/ 0 h 1616477"/>
              <a:gd name="connsiteX1" fmla="*/ 923539 w 942780"/>
              <a:gd name="connsiteY1" fmla="*/ 57732 h 1616477"/>
              <a:gd name="connsiteX2" fmla="*/ 885058 w 942780"/>
              <a:gd name="connsiteY2" fmla="*/ 134707 h 1616477"/>
              <a:gd name="connsiteX3" fmla="*/ 865818 w 942780"/>
              <a:gd name="connsiteY3" fmla="*/ 211682 h 1616477"/>
              <a:gd name="connsiteX4" fmla="*/ 808097 w 942780"/>
              <a:gd name="connsiteY4" fmla="*/ 250169 h 1616477"/>
              <a:gd name="connsiteX5" fmla="*/ 750376 w 942780"/>
              <a:gd name="connsiteY5" fmla="*/ 384876 h 1616477"/>
              <a:gd name="connsiteX6" fmla="*/ 731135 w 942780"/>
              <a:gd name="connsiteY6" fmla="*/ 442607 h 1616477"/>
              <a:gd name="connsiteX7" fmla="*/ 673414 w 942780"/>
              <a:gd name="connsiteY7" fmla="*/ 481095 h 1616477"/>
              <a:gd name="connsiteX8" fmla="*/ 634933 w 942780"/>
              <a:gd name="connsiteY8" fmla="*/ 558070 h 1616477"/>
              <a:gd name="connsiteX9" fmla="*/ 577212 w 942780"/>
              <a:gd name="connsiteY9" fmla="*/ 750508 h 1616477"/>
              <a:gd name="connsiteX10" fmla="*/ 500250 w 942780"/>
              <a:gd name="connsiteY10" fmla="*/ 865970 h 1616477"/>
              <a:gd name="connsiteX11" fmla="*/ 481010 w 942780"/>
              <a:gd name="connsiteY11" fmla="*/ 923702 h 1616477"/>
              <a:gd name="connsiteX12" fmla="*/ 404048 w 942780"/>
              <a:gd name="connsiteY12" fmla="*/ 1039164 h 1616477"/>
              <a:gd name="connsiteX13" fmla="*/ 365568 w 942780"/>
              <a:gd name="connsiteY13" fmla="*/ 1154627 h 1616477"/>
              <a:gd name="connsiteX14" fmla="*/ 307846 w 942780"/>
              <a:gd name="connsiteY14" fmla="*/ 1289333 h 1616477"/>
              <a:gd name="connsiteX15" fmla="*/ 250125 w 942780"/>
              <a:gd name="connsiteY15" fmla="*/ 1366308 h 1616477"/>
              <a:gd name="connsiteX16" fmla="*/ 173164 w 942780"/>
              <a:gd name="connsiteY16" fmla="*/ 1481771 h 1616477"/>
              <a:gd name="connsiteX17" fmla="*/ 115442 w 942780"/>
              <a:gd name="connsiteY17" fmla="*/ 1501015 h 1616477"/>
              <a:gd name="connsiteX18" fmla="*/ 0 w 942780"/>
              <a:gd name="connsiteY18" fmla="*/ 1577990 h 1616477"/>
              <a:gd name="connsiteX19" fmla="*/ 0 w 942780"/>
              <a:gd name="connsiteY19" fmla="*/ 1385552 h 1616477"/>
              <a:gd name="connsiteX20" fmla="*/ 0 w 942780"/>
              <a:gd name="connsiteY20" fmla="*/ 1597234 h 1616477"/>
              <a:gd name="connsiteX21" fmla="*/ 173164 w 942780"/>
              <a:gd name="connsiteY21" fmla="*/ 1616477 h 1616477"/>
              <a:gd name="connsiteX22" fmla="*/ 173164 w 942780"/>
              <a:gd name="connsiteY22" fmla="*/ 1616477 h 161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42780" h="1616477">
                <a:moveTo>
                  <a:pt x="942780" y="0"/>
                </a:moveTo>
                <a:cubicBezTo>
                  <a:pt x="936366" y="19244"/>
                  <a:pt x="931528" y="39087"/>
                  <a:pt x="923539" y="57732"/>
                </a:cubicBezTo>
                <a:cubicBezTo>
                  <a:pt x="912241" y="84099"/>
                  <a:pt x="895129" y="107847"/>
                  <a:pt x="885058" y="134707"/>
                </a:cubicBezTo>
                <a:cubicBezTo>
                  <a:pt x="875773" y="159471"/>
                  <a:pt x="880487" y="189675"/>
                  <a:pt x="865818" y="211682"/>
                </a:cubicBezTo>
                <a:cubicBezTo>
                  <a:pt x="852992" y="230924"/>
                  <a:pt x="827337" y="237340"/>
                  <a:pt x="808097" y="250169"/>
                </a:cubicBezTo>
                <a:cubicBezTo>
                  <a:pt x="768053" y="410372"/>
                  <a:pt x="816812" y="251981"/>
                  <a:pt x="750376" y="384876"/>
                </a:cubicBezTo>
                <a:cubicBezTo>
                  <a:pt x="741306" y="403019"/>
                  <a:pt x="743805" y="426767"/>
                  <a:pt x="731135" y="442607"/>
                </a:cubicBezTo>
                <a:cubicBezTo>
                  <a:pt x="716690" y="460666"/>
                  <a:pt x="692654" y="468266"/>
                  <a:pt x="673414" y="481095"/>
                </a:cubicBezTo>
                <a:cubicBezTo>
                  <a:pt x="660587" y="506753"/>
                  <a:pt x="645004" y="531210"/>
                  <a:pt x="634933" y="558070"/>
                </a:cubicBezTo>
                <a:cubicBezTo>
                  <a:pt x="611885" y="619541"/>
                  <a:pt x="614806" y="694108"/>
                  <a:pt x="577212" y="750508"/>
                </a:cubicBezTo>
                <a:lnTo>
                  <a:pt x="500250" y="865970"/>
                </a:lnTo>
                <a:cubicBezTo>
                  <a:pt x="493837" y="885214"/>
                  <a:pt x="490860" y="905969"/>
                  <a:pt x="481010" y="923702"/>
                </a:cubicBezTo>
                <a:cubicBezTo>
                  <a:pt x="458550" y="964137"/>
                  <a:pt x="404048" y="1039164"/>
                  <a:pt x="404048" y="1039164"/>
                </a:cubicBezTo>
                <a:lnTo>
                  <a:pt x="365568" y="1154627"/>
                </a:lnTo>
                <a:cubicBezTo>
                  <a:pt x="346866" y="1210743"/>
                  <a:pt x="341808" y="1234984"/>
                  <a:pt x="307846" y="1289333"/>
                </a:cubicBezTo>
                <a:cubicBezTo>
                  <a:pt x="290851" y="1316530"/>
                  <a:pt x="268514" y="1340033"/>
                  <a:pt x="250125" y="1366308"/>
                </a:cubicBezTo>
                <a:cubicBezTo>
                  <a:pt x="223603" y="1404203"/>
                  <a:pt x="217043" y="1467142"/>
                  <a:pt x="173164" y="1481771"/>
                </a:cubicBezTo>
                <a:cubicBezTo>
                  <a:pt x="153923" y="1488186"/>
                  <a:pt x="133171" y="1491164"/>
                  <a:pt x="115442" y="1501015"/>
                </a:cubicBezTo>
                <a:cubicBezTo>
                  <a:pt x="75013" y="1523479"/>
                  <a:pt x="0" y="1577990"/>
                  <a:pt x="0" y="1577990"/>
                </a:cubicBezTo>
                <a:lnTo>
                  <a:pt x="0" y="1385552"/>
                </a:lnTo>
                <a:lnTo>
                  <a:pt x="0" y="1597234"/>
                </a:lnTo>
                <a:lnTo>
                  <a:pt x="173164" y="1616477"/>
                </a:lnTo>
                <a:lnTo>
                  <a:pt x="173164" y="1616477"/>
                </a:lnTo>
              </a:path>
            </a:pathLst>
          </a:cu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367571" y="2193790"/>
            <a:ext cx="1934110" cy="389522"/>
          </a:xfrm>
          <a:custGeom>
            <a:avLst/>
            <a:gdLst>
              <a:gd name="connsiteX0" fmla="*/ 0 w 1934110"/>
              <a:gd name="connsiteY0" fmla="*/ 327144 h 389522"/>
              <a:gd name="connsiteX1" fmla="*/ 692654 w 1934110"/>
              <a:gd name="connsiteY1" fmla="*/ 346388 h 389522"/>
              <a:gd name="connsiteX2" fmla="*/ 885058 w 1934110"/>
              <a:gd name="connsiteY2" fmla="*/ 288657 h 389522"/>
              <a:gd name="connsiteX3" fmla="*/ 1038981 w 1934110"/>
              <a:gd name="connsiteY3" fmla="*/ 250169 h 389522"/>
              <a:gd name="connsiteX4" fmla="*/ 1231385 w 1934110"/>
              <a:gd name="connsiteY4" fmla="*/ 192438 h 389522"/>
              <a:gd name="connsiteX5" fmla="*/ 1423789 w 1934110"/>
              <a:gd name="connsiteY5" fmla="*/ 173194 h 389522"/>
              <a:gd name="connsiteX6" fmla="*/ 1616193 w 1934110"/>
              <a:gd name="connsiteY6" fmla="*/ 134707 h 389522"/>
              <a:gd name="connsiteX7" fmla="*/ 1904799 w 1934110"/>
              <a:gd name="connsiteY7" fmla="*/ 115463 h 389522"/>
              <a:gd name="connsiteX8" fmla="*/ 1789357 w 1934110"/>
              <a:gd name="connsiteY8" fmla="*/ 0 h 389522"/>
              <a:gd name="connsiteX9" fmla="*/ 1924040 w 1934110"/>
              <a:gd name="connsiteY9" fmla="*/ 115463 h 389522"/>
              <a:gd name="connsiteX10" fmla="*/ 1847078 w 1934110"/>
              <a:gd name="connsiteY10" fmla="*/ 153950 h 389522"/>
              <a:gd name="connsiteX11" fmla="*/ 1789357 w 1934110"/>
              <a:gd name="connsiteY11" fmla="*/ 192438 h 389522"/>
              <a:gd name="connsiteX12" fmla="*/ 1789357 w 1934110"/>
              <a:gd name="connsiteY12" fmla="*/ 115463 h 389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34110" h="389522">
                <a:moveTo>
                  <a:pt x="0" y="327144"/>
                </a:moveTo>
                <a:cubicBezTo>
                  <a:pt x="343017" y="389522"/>
                  <a:pt x="199306" y="379284"/>
                  <a:pt x="692654" y="346388"/>
                </a:cubicBezTo>
                <a:cubicBezTo>
                  <a:pt x="796662" y="339453"/>
                  <a:pt x="786018" y="319136"/>
                  <a:pt x="885058" y="288657"/>
                </a:cubicBezTo>
                <a:cubicBezTo>
                  <a:pt x="935606" y="273101"/>
                  <a:pt x="988808" y="266896"/>
                  <a:pt x="1038981" y="250169"/>
                </a:cubicBezTo>
                <a:cubicBezTo>
                  <a:pt x="1079143" y="236780"/>
                  <a:pt x="1180503" y="199708"/>
                  <a:pt x="1231385" y="192438"/>
                </a:cubicBezTo>
                <a:cubicBezTo>
                  <a:pt x="1295192" y="183321"/>
                  <a:pt x="1359654" y="179609"/>
                  <a:pt x="1423789" y="173194"/>
                </a:cubicBezTo>
                <a:cubicBezTo>
                  <a:pt x="1494325" y="155557"/>
                  <a:pt x="1539981" y="141966"/>
                  <a:pt x="1616193" y="134707"/>
                </a:cubicBezTo>
                <a:cubicBezTo>
                  <a:pt x="1712174" y="125564"/>
                  <a:pt x="1904799" y="115463"/>
                  <a:pt x="1904799" y="115463"/>
                </a:cubicBezTo>
                <a:lnTo>
                  <a:pt x="1789357" y="0"/>
                </a:lnTo>
                <a:cubicBezTo>
                  <a:pt x="1834251" y="38488"/>
                  <a:pt x="1903280" y="60093"/>
                  <a:pt x="1924040" y="115463"/>
                </a:cubicBezTo>
                <a:cubicBezTo>
                  <a:pt x="1934110" y="142320"/>
                  <a:pt x="1871981" y="139717"/>
                  <a:pt x="1847078" y="153950"/>
                </a:cubicBezTo>
                <a:cubicBezTo>
                  <a:pt x="1827000" y="165425"/>
                  <a:pt x="1789357" y="192438"/>
                  <a:pt x="1789357" y="192438"/>
                </a:cubicBezTo>
                <a:lnTo>
                  <a:pt x="1789357" y="115463"/>
                </a:lnTo>
              </a:path>
            </a:pathLst>
          </a:cu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238661" y="3675561"/>
            <a:ext cx="1475738" cy="2006888"/>
          </a:xfrm>
          <a:custGeom>
            <a:avLst/>
            <a:gdLst>
              <a:gd name="connsiteX0" fmla="*/ 1475738 w 1475738"/>
              <a:gd name="connsiteY0" fmla="*/ 0 h 2006888"/>
              <a:gd name="connsiteX1" fmla="*/ 1437257 w 1475738"/>
              <a:gd name="connsiteY1" fmla="*/ 153950 h 2006888"/>
              <a:gd name="connsiteX2" fmla="*/ 1283334 w 1475738"/>
              <a:gd name="connsiteY2" fmla="*/ 384875 h 2006888"/>
              <a:gd name="connsiteX3" fmla="*/ 1244853 w 1475738"/>
              <a:gd name="connsiteY3" fmla="*/ 442607 h 2006888"/>
              <a:gd name="connsiteX4" fmla="*/ 1225613 w 1475738"/>
              <a:gd name="connsiteY4" fmla="*/ 500338 h 2006888"/>
              <a:gd name="connsiteX5" fmla="*/ 1206372 w 1475738"/>
              <a:gd name="connsiteY5" fmla="*/ 596557 h 2006888"/>
              <a:gd name="connsiteX6" fmla="*/ 1148651 w 1475738"/>
              <a:gd name="connsiteY6" fmla="*/ 673532 h 2006888"/>
              <a:gd name="connsiteX7" fmla="*/ 1071689 w 1475738"/>
              <a:gd name="connsiteY7" fmla="*/ 788995 h 2006888"/>
              <a:gd name="connsiteX8" fmla="*/ 937007 w 1475738"/>
              <a:gd name="connsiteY8" fmla="*/ 923701 h 2006888"/>
              <a:gd name="connsiteX9" fmla="*/ 879285 w 1475738"/>
              <a:gd name="connsiteY9" fmla="*/ 1039164 h 2006888"/>
              <a:gd name="connsiteX10" fmla="*/ 783083 w 1475738"/>
              <a:gd name="connsiteY10" fmla="*/ 1193114 h 2006888"/>
              <a:gd name="connsiteX11" fmla="*/ 667641 w 1475738"/>
              <a:gd name="connsiteY11" fmla="*/ 1366308 h 2006888"/>
              <a:gd name="connsiteX12" fmla="*/ 571439 w 1475738"/>
              <a:gd name="connsiteY12" fmla="*/ 1481770 h 2006888"/>
              <a:gd name="connsiteX13" fmla="*/ 417516 w 1475738"/>
              <a:gd name="connsiteY13" fmla="*/ 1597233 h 2006888"/>
              <a:gd name="connsiteX14" fmla="*/ 302073 w 1475738"/>
              <a:gd name="connsiteY14" fmla="*/ 1654964 h 2006888"/>
              <a:gd name="connsiteX15" fmla="*/ 205871 w 1475738"/>
              <a:gd name="connsiteY15" fmla="*/ 1770427 h 2006888"/>
              <a:gd name="connsiteX16" fmla="*/ 148150 w 1475738"/>
              <a:gd name="connsiteY16" fmla="*/ 1808915 h 2006888"/>
              <a:gd name="connsiteX17" fmla="*/ 32708 w 1475738"/>
              <a:gd name="connsiteY17" fmla="*/ 1924377 h 2006888"/>
              <a:gd name="connsiteX18" fmla="*/ 13467 w 1475738"/>
              <a:gd name="connsiteY18" fmla="*/ 1866646 h 2006888"/>
              <a:gd name="connsiteX19" fmla="*/ 167391 w 1475738"/>
              <a:gd name="connsiteY19" fmla="*/ 1962865 h 2006888"/>
              <a:gd name="connsiteX20" fmla="*/ 167391 w 1475738"/>
              <a:gd name="connsiteY20" fmla="*/ 1962865 h 2006888"/>
              <a:gd name="connsiteX21" fmla="*/ 167391 w 1475738"/>
              <a:gd name="connsiteY21" fmla="*/ 1962865 h 2006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475738" h="2006888">
                <a:moveTo>
                  <a:pt x="1475738" y="0"/>
                </a:moveTo>
                <a:cubicBezTo>
                  <a:pt x="1462911" y="51317"/>
                  <a:pt x="1458455" y="105488"/>
                  <a:pt x="1437257" y="153950"/>
                </a:cubicBezTo>
                <a:cubicBezTo>
                  <a:pt x="1398343" y="242912"/>
                  <a:pt x="1337989" y="308345"/>
                  <a:pt x="1283334" y="384875"/>
                </a:cubicBezTo>
                <a:cubicBezTo>
                  <a:pt x="1269893" y="403695"/>
                  <a:pt x="1257680" y="423363"/>
                  <a:pt x="1244853" y="442607"/>
                </a:cubicBezTo>
                <a:cubicBezTo>
                  <a:pt x="1238440" y="461851"/>
                  <a:pt x="1230532" y="480659"/>
                  <a:pt x="1225613" y="500338"/>
                </a:cubicBezTo>
                <a:cubicBezTo>
                  <a:pt x="1217681" y="532070"/>
                  <a:pt x="1219654" y="566667"/>
                  <a:pt x="1206372" y="596557"/>
                </a:cubicBezTo>
                <a:cubicBezTo>
                  <a:pt x="1193349" y="625865"/>
                  <a:pt x="1167040" y="647257"/>
                  <a:pt x="1148651" y="673532"/>
                </a:cubicBezTo>
                <a:cubicBezTo>
                  <a:pt x="1122129" y="711427"/>
                  <a:pt x="1104393" y="756286"/>
                  <a:pt x="1071689" y="788995"/>
                </a:cubicBezTo>
                <a:lnTo>
                  <a:pt x="937007" y="923701"/>
                </a:lnTo>
                <a:cubicBezTo>
                  <a:pt x="901728" y="1029551"/>
                  <a:pt x="938964" y="934706"/>
                  <a:pt x="879285" y="1039164"/>
                </a:cubicBezTo>
                <a:cubicBezTo>
                  <a:pt x="765524" y="1238284"/>
                  <a:pt x="926148" y="988701"/>
                  <a:pt x="783083" y="1193114"/>
                </a:cubicBezTo>
                <a:cubicBezTo>
                  <a:pt x="783068" y="1193136"/>
                  <a:pt x="686888" y="1337432"/>
                  <a:pt x="667641" y="1366308"/>
                </a:cubicBezTo>
                <a:cubicBezTo>
                  <a:pt x="630855" y="1421497"/>
                  <a:pt x="625758" y="1437319"/>
                  <a:pt x="571439" y="1481770"/>
                </a:cubicBezTo>
                <a:cubicBezTo>
                  <a:pt x="521802" y="1522389"/>
                  <a:pt x="478362" y="1576947"/>
                  <a:pt x="417516" y="1597233"/>
                </a:cubicBezTo>
                <a:cubicBezTo>
                  <a:pt x="359667" y="1616520"/>
                  <a:pt x="351801" y="1613517"/>
                  <a:pt x="302073" y="1654964"/>
                </a:cubicBezTo>
                <a:cubicBezTo>
                  <a:pt x="112975" y="1812573"/>
                  <a:pt x="357201" y="1619071"/>
                  <a:pt x="205871" y="1770427"/>
                </a:cubicBezTo>
                <a:cubicBezTo>
                  <a:pt x="189520" y="1786781"/>
                  <a:pt x="167390" y="1796086"/>
                  <a:pt x="148150" y="1808915"/>
                </a:cubicBezTo>
                <a:cubicBezTo>
                  <a:pt x="126304" y="1841689"/>
                  <a:pt x="80438" y="1924377"/>
                  <a:pt x="32708" y="1924377"/>
                </a:cubicBezTo>
                <a:cubicBezTo>
                  <a:pt x="12424" y="1924377"/>
                  <a:pt x="13467" y="1866646"/>
                  <a:pt x="13467" y="1866646"/>
                </a:cubicBezTo>
                <a:cubicBezTo>
                  <a:pt x="41511" y="2006888"/>
                  <a:pt x="0" y="1962865"/>
                  <a:pt x="167391" y="1962865"/>
                </a:cubicBezTo>
                <a:lnTo>
                  <a:pt x="167391" y="1962865"/>
                </a:lnTo>
                <a:lnTo>
                  <a:pt x="167391" y="1962865"/>
                </a:lnTo>
              </a:path>
            </a:pathLst>
          </a:cu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33184" y="304800"/>
            <a:ext cx="5314275" cy="624786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コ</a:t>
            </a:r>
            <a:endParaRPr lang="en-US" altLang="ja-JP" sz="40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 rot="16200000" flipH="1">
            <a:off x="1566390" y="3428732"/>
            <a:ext cx="624786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  <a:endCxn id="2" idx="3"/>
          </p:cNvCxnSpPr>
          <p:nvPr/>
        </p:nvCxnSpPr>
        <p:spPr>
          <a:xfrm rot="10800000" flipH="1">
            <a:off x="2033183" y="3428732"/>
            <a:ext cx="5314275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3905801" y="2309253"/>
            <a:ext cx="2886060" cy="1649415"/>
          </a:xfrm>
          <a:custGeom>
            <a:avLst/>
            <a:gdLst>
              <a:gd name="connsiteX0" fmla="*/ 0 w 2886060"/>
              <a:gd name="connsiteY0" fmla="*/ 230925 h 1649415"/>
              <a:gd name="connsiteX1" fmla="*/ 1250626 w 2886060"/>
              <a:gd name="connsiteY1" fmla="*/ 134706 h 1649415"/>
              <a:gd name="connsiteX2" fmla="*/ 1500751 w 2886060"/>
              <a:gd name="connsiteY2" fmla="*/ 96219 h 1649415"/>
              <a:gd name="connsiteX3" fmla="*/ 2058723 w 2886060"/>
              <a:gd name="connsiteY3" fmla="*/ 76975 h 1649415"/>
              <a:gd name="connsiteX4" fmla="*/ 2251127 w 2886060"/>
              <a:gd name="connsiteY4" fmla="*/ 57731 h 1649415"/>
              <a:gd name="connsiteX5" fmla="*/ 2328089 w 2886060"/>
              <a:gd name="connsiteY5" fmla="*/ 19244 h 1649415"/>
              <a:gd name="connsiteX6" fmla="*/ 2847579 w 2886060"/>
              <a:gd name="connsiteY6" fmla="*/ 0 h 1649415"/>
              <a:gd name="connsiteX7" fmla="*/ 2886060 w 2886060"/>
              <a:gd name="connsiteY7" fmla="*/ 57731 h 1649415"/>
              <a:gd name="connsiteX8" fmla="*/ 2847579 w 2886060"/>
              <a:gd name="connsiteY8" fmla="*/ 115463 h 1649415"/>
              <a:gd name="connsiteX9" fmla="*/ 2809099 w 2886060"/>
              <a:gd name="connsiteY9" fmla="*/ 192438 h 1649415"/>
              <a:gd name="connsiteX10" fmla="*/ 2789858 w 2886060"/>
              <a:gd name="connsiteY10" fmla="*/ 250169 h 1649415"/>
              <a:gd name="connsiteX11" fmla="*/ 2732137 w 2886060"/>
              <a:gd name="connsiteY11" fmla="*/ 384875 h 1649415"/>
              <a:gd name="connsiteX12" fmla="*/ 2712897 w 2886060"/>
              <a:gd name="connsiteY12" fmla="*/ 461850 h 1649415"/>
              <a:gd name="connsiteX13" fmla="*/ 2693656 w 2886060"/>
              <a:gd name="connsiteY13" fmla="*/ 558069 h 1649415"/>
              <a:gd name="connsiteX14" fmla="*/ 2655175 w 2886060"/>
              <a:gd name="connsiteY14" fmla="*/ 615801 h 1649415"/>
              <a:gd name="connsiteX15" fmla="*/ 2597454 w 2886060"/>
              <a:gd name="connsiteY15" fmla="*/ 808238 h 1649415"/>
              <a:gd name="connsiteX16" fmla="*/ 2578214 w 2886060"/>
              <a:gd name="connsiteY16" fmla="*/ 1096895 h 1649415"/>
              <a:gd name="connsiteX17" fmla="*/ 2539733 w 2886060"/>
              <a:gd name="connsiteY17" fmla="*/ 1212358 h 1649415"/>
              <a:gd name="connsiteX18" fmla="*/ 2520493 w 2886060"/>
              <a:gd name="connsiteY18" fmla="*/ 1270089 h 1649415"/>
              <a:gd name="connsiteX19" fmla="*/ 2501252 w 2886060"/>
              <a:gd name="connsiteY19" fmla="*/ 1577989 h 1649415"/>
              <a:gd name="connsiteX20" fmla="*/ 2443531 w 2886060"/>
              <a:gd name="connsiteY20" fmla="*/ 1385552 h 1649415"/>
              <a:gd name="connsiteX21" fmla="*/ 2558973 w 2886060"/>
              <a:gd name="connsiteY21" fmla="*/ 1501014 h 1649415"/>
              <a:gd name="connsiteX22" fmla="*/ 2616695 w 2886060"/>
              <a:gd name="connsiteY22" fmla="*/ 1462527 h 1649415"/>
              <a:gd name="connsiteX23" fmla="*/ 2655175 w 2886060"/>
              <a:gd name="connsiteY23" fmla="*/ 1404795 h 1649415"/>
              <a:gd name="connsiteX24" fmla="*/ 2655175 w 2886060"/>
              <a:gd name="connsiteY24" fmla="*/ 1404795 h 1649415"/>
              <a:gd name="connsiteX25" fmla="*/ 2655175 w 2886060"/>
              <a:gd name="connsiteY25" fmla="*/ 1404795 h 1649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886060" h="1649415">
                <a:moveTo>
                  <a:pt x="0" y="230925"/>
                </a:moveTo>
                <a:cubicBezTo>
                  <a:pt x="760654" y="118216"/>
                  <a:pt x="344497" y="158556"/>
                  <a:pt x="1250626" y="134706"/>
                </a:cubicBezTo>
                <a:cubicBezTo>
                  <a:pt x="1293655" y="127534"/>
                  <a:pt x="1463628" y="98282"/>
                  <a:pt x="1500751" y="96219"/>
                </a:cubicBezTo>
                <a:cubicBezTo>
                  <a:pt x="1686566" y="85894"/>
                  <a:pt x="1872732" y="83390"/>
                  <a:pt x="2058723" y="76975"/>
                </a:cubicBezTo>
                <a:cubicBezTo>
                  <a:pt x="2122858" y="70560"/>
                  <a:pt x="2188104" y="71238"/>
                  <a:pt x="2251127" y="57731"/>
                </a:cubicBezTo>
                <a:cubicBezTo>
                  <a:pt x="2279173" y="51720"/>
                  <a:pt x="2299539" y="22007"/>
                  <a:pt x="2328089" y="19244"/>
                </a:cubicBezTo>
                <a:cubicBezTo>
                  <a:pt x="2500565" y="2550"/>
                  <a:pt x="2674416" y="6415"/>
                  <a:pt x="2847579" y="0"/>
                </a:cubicBezTo>
                <a:cubicBezTo>
                  <a:pt x="2860406" y="19244"/>
                  <a:pt x="2886060" y="34604"/>
                  <a:pt x="2886060" y="57731"/>
                </a:cubicBezTo>
                <a:cubicBezTo>
                  <a:pt x="2886060" y="80858"/>
                  <a:pt x="2859052" y="95382"/>
                  <a:pt x="2847579" y="115463"/>
                </a:cubicBezTo>
                <a:cubicBezTo>
                  <a:pt x="2833349" y="140370"/>
                  <a:pt x="2820397" y="166071"/>
                  <a:pt x="2809099" y="192438"/>
                </a:cubicBezTo>
                <a:cubicBezTo>
                  <a:pt x="2801110" y="211083"/>
                  <a:pt x="2797847" y="231524"/>
                  <a:pt x="2789858" y="250169"/>
                </a:cubicBezTo>
                <a:cubicBezTo>
                  <a:pt x="2745880" y="352800"/>
                  <a:pt x="2757920" y="294617"/>
                  <a:pt x="2732137" y="384875"/>
                </a:cubicBezTo>
                <a:cubicBezTo>
                  <a:pt x="2724873" y="410305"/>
                  <a:pt x="2718633" y="436032"/>
                  <a:pt x="2712897" y="461850"/>
                </a:cubicBezTo>
                <a:cubicBezTo>
                  <a:pt x="2705803" y="493779"/>
                  <a:pt x="2705139" y="527443"/>
                  <a:pt x="2693656" y="558069"/>
                </a:cubicBezTo>
                <a:cubicBezTo>
                  <a:pt x="2685537" y="579724"/>
                  <a:pt x="2668002" y="596557"/>
                  <a:pt x="2655175" y="615801"/>
                </a:cubicBezTo>
                <a:cubicBezTo>
                  <a:pt x="2608333" y="756354"/>
                  <a:pt x="2626533" y="691906"/>
                  <a:pt x="2597454" y="808238"/>
                </a:cubicBezTo>
                <a:cubicBezTo>
                  <a:pt x="2591041" y="904457"/>
                  <a:pt x="2591849" y="1001431"/>
                  <a:pt x="2578214" y="1096895"/>
                </a:cubicBezTo>
                <a:cubicBezTo>
                  <a:pt x="2572478" y="1137056"/>
                  <a:pt x="2552560" y="1173870"/>
                  <a:pt x="2539733" y="1212358"/>
                </a:cubicBezTo>
                <a:lnTo>
                  <a:pt x="2520493" y="1270089"/>
                </a:lnTo>
                <a:cubicBezTo>
                  <a:pt x="2500825" y="1565146"/>
                  <a:pt x="2501252" y="1462313"/>
                  <a:pt x="2501252" y="1577989"/>
                </a:cubicBezTo>
                <a:lnTo>
                  <a:pt x="2443531" y="1385552"/>
                </a:lnTo>
                <a:cubicBezTo>
                  <a:pt x="2560784" y="1649415"/>
                  <a:pt x="2474144" y="1585858"/>
                  <a:pt x="2558973" y="1501014"/>
                </a:cubicBezTo>
                <a:cubicBezTo>
                  <a:pt x="2575324" y="1484660"/>
                  <a:pt x="2597454" y="1475356"/>
                  <a:pt x="2616695" y="1462527"/>
                </a:cubicBezTo>
                <a:cubicBezTo>
                  <a:pt x="2637963" y="1398711"/>
                  <a:pt x="2615650" y="1404795"/>
                  <a:pt x="2655175" y="1404795"/>
                </a:cubicBezTo>
                <a:lnTo>
                  <a:pt x="2655175" y="1404795"/>
                </a:lnTo>
                <a:lnTo>
                  <a:pt x="2655175" y="1404795"/>
                </a:lnTo>
              </a:path>
            </a:pathLst>
          </a:cu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905801" y="4800600"/>
            <a:ext cx="1885399" cy="76200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505670"/>
            <a:ext cx="8909861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7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ガ　ギ　グ　ゲ　ゴ</a:t>
            </a:r>
            <a:endParaRPr lang="en-US" altLang="ja-JP" sz="72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altLang="ja-JP" sz="7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</a:t>
            </a:r>
            <a:r>
              <a:rPr lang="en-US" altLang="ja-JP" sz="7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en-US" altLang="ja-JP" sz="7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</a:t>
            </a:r>
            <a:r>
              <a:rPr lang="en-US" altLang="ja-JP" sz="7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gi</a:t>
            </a:r>
            <a:r>
              <a:rPr lang="en-US" altLang="ja-JP" sz="7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</a:t>
            </a:r>
            <a:r>
              <a:rPr lang="en-US" altLang="ja-JP" sz="7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gu</a:t>
            </a:r>
            <a:r>
              <a:rPr lang="en-US" altLang="ja-JP" sz="7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</a:t>
            </a:r>
            <a:r>
              <a:rPr lang="en-US" altLang="ja-JP" sz="72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ge</a:t>
            </a:r>
            <a:r>
              <a:rPr lang="en-US" altLang="ja-JP" sz="7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go</a:t>
            </a:r>
          </a:p>
          <a:p>
            <a:pPr algn="ctr"/>
            <a:endParaRPr lang="en-US" altLang="ja-JP" sz="7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61665"/>
            <a:ext cx="8186857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カタカナ　を　かきましょう</a:t>
            </a:r>
            <a:endParaRPr lang="en-US" altLang="ja-JP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600200"/>
            <a:ext cx="7750840" cy="5078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 dirty="0" err="1" smtClean="0">
                <a:solidFill>
                  <a:srgbClr val="FFFFFF"/>
                </a:solidFill>
              </a:rPr>
              <a:t>Kukki</a:t>
            </a:r>
            <a:r>
              <a:rPr lang="en-US" sz="3600" dirty="0" smtClean="0">
                <a:solidFill>
                  <a:srgbClr val="FFFFFF"/>
                </a:solidFill>
              </a:rPr>
              <a:t>- (cookie)</a:t>
            </a:r>
          </a:p>
          <a:p>
            <a:pPr marL="342900" indent="-342900"/>
            <a:endParaRPr lang="en-US" sz="3600" dirty="0" smtClean="0">
              <a:solidFill>
                <a:srgbClr val="FFFFFF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600" dirty="0" err="1" smtClean="0">
                <a:solidFill>
                  <a:srgbClr val="FFFFFF"/>
                </a:solidFill>
              </a:rPr>
              <a:t>Ko-ku</a:t>
            </a:r>
            <a:r>
              <a:rPr lang="en-US" sz="3600" dirty="0" smtClean="0">
                <a:solidFill>
                  <a:srgbClr val="FFFFFF"/>
                </a:solidFill>
              </a:rPr>
              <a:t> (coke)</a:t>
            </a:r>
          </a:p>
          <a:p>
            <a:pPr marL="342900" indent="-342900"/>
            <a:endParaRPr lang="en-US" sz="3600" dirty="0" smtClean="0">
              <a:solidFill>
                <a:srgbClr val="FFFFFF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600" dirty="0" err="1" smtClean="0">
                <a:solidFill>
                  <a:srgbClr val="FFFFFF"/>
                </a:solidFill>
              </a:rPr>
              <a:t>Ke-ki</a:t>
            </a:r>
            <a:r>
              <a:rPr lang="en-US" sz="3600" dirty="0" smtClean="0">
                <a:solidFill>
                  <a:srgbClr val="FFFFFF"/>
                </a:solidFill>
              </a:rPr>
              <a:t> (cake)</a:t>
            </a:r>
          </a:p>
          <a:p>
            <a:pPr marL="342900" indent="-342900"/>
            <a:endParaRPr lang="en-US" sz="3600" dirty="0" smtClean="0">
              <a:solidFill>
                <a:srgbClr val="FFFFFF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600" dirty="0" err="1" smtClean="0">
                <a:solidFill>
                  <a:srgbClr val="FFFFFF"/>
                </a:solidFill>
              </a:rPr>
              <a:t>Kikku</a:t>
            </a:r>
            <a:r>
              <a:rPr lang="en-US" sz="3600" dirty="0" smtClean="0">
                <a:solidFill>
                  <a:srgbClr val="FFFFFF"/>
                </a:solidFill>
              </a:rPr>
              <a:t> (kick)</a:t>
            </a:r>
          </a:p>
          <a:p>
            <a:pPr marL="342900" indent="-342900"/>
            <a:endParaRPr lang="en-US" sz="3600" dirty="0" smtClean="0">
              <a:solidFill>
                <a:srgbClr val="FFFFFF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600" dirty="0" err="1" smtClean="0">
                <a:solidFill>
                  <a:srgbClr val="FFFFFF"/>
                </a:solidFill>
              </a:rPr>
              <a:t>Kokekokokko</a:t>
            </a:r>
            <a:r>
              <a:rPr lang="en-US" sz="3600" dirty="0" smtClean="0">
                <a:solidFill>
                  <a:srgbClr val="FFFFFF"/>
                </a:solidFill>
              </a:rPr>
              <a:t>- (cock-a-doodle-doo)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43841"/>
            <a:ext cx="9144657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ヒラギノ角ゴ ProN W3"/>
                <a:ea typeface="ヒラギノ角ゴ ProN W3"/>
                <a:cs typeface="ヒラギノ角ゴ ProN W3"/>
              </a:rPr>
              <a:t>サ</a:t>
            </a:r>
            <a:r>
              <a:rPr lang="en-US" altLang="ja-JP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ヒラギノ角ゴ ProN W3"/>
                <a:ea typeface="ヒラギノ角ゴ ProN W3"/>
                <a:cs typeface="ヒラギノ角ゴ ProN W3"/>
              </a:rPr>
              <a:t>  </a:t>
            </a:r>
            <a:r>
              <a:rPr lang="ja-JP" altLang="en-US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ヒラギノ角ゴ ProN W3"/>
                <a:ea typeface="ヒラギノ角ゴ ProN W3"/>
                <a:cs typeface="ヒラギノ角ゴ ProN W3"/>
              </a:rPr>
              <a:t>シ</a:t>
            </a:r>
            <a:r>
              <a:rPr lang="en-US" altLang="ja-JP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ヒラギノ角ゴ ProN W3"/>
                <a:ea typeface="ヒラギノ角ゴ ProN W3"/>
                <a:cs typeface="ヒラギノ角ゴ ProN W3"/>
              </a:rPr>
              <a:t>  </a:t>
            </a:r>
            <a:r>
              <a:rPr lang="ja-JP" altLang="en-US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ヒラギノ角ゴ ProN W3"/>
                <a:ea typeface="ヒラギノ角ゴ ProN W3"/>
                <a:cs typeface="ヒラギノ角ゴ ProN W3"/>
              </a:rPr>
              <a:t>ス</a:t>
            </a:r>
            <a:r>
              <a:rPr lang="en-US" altLang="ja-JP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ヒラギノ角ゴ ProN W3"/>
                <a:ea typeface="ヒラギノ角ゴ ProN W3"/>
                <a:cs typeface="ヒラギノ角ゴ ProN W3"/>
              </a:rPr>
              <a:t> </a:t>
            </a:r>
            <a:r>
              <a:rPr lang="ja-JP" altLang="en-US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ヒラギノ角ゴ ProN W3"/>
                <a:ea typeface="ヒラギノ角ゴ ProN W3"/>
                <a:cs typeface="ヒラギノ角ゴ ProN W3"/>
              </a:rPr>
              <a:t>セ</a:t>
            </a:r>
            <a:r>
              <a:rPr lang="en-US" altLang="ja-JP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ヒラギノ角ゴ ProN W3"/>
                <a:ea typeface="ヒラギノ角ゴ ProN W3"/>
                <a:cs typeface="ヒラギノ角ゴ ProN W3"/>
              </a:rPr>
              <a:t>  </a:t>
            </a:r>
            <a:r>
              <a:rPr lang="ja-JP" altLang="en-US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ヒラギノ角ゴ ProN W3"/>
                <a:ea typeface="ヒラギノ角ゴ ProN W3"/>
                <a:cs typeface="ヒラギノ角ゴ ProN W3"/>
              </a:rPr>
              <a:t>ソ</a:t>
            </a:r>
            <a:endParaRPr lang="en-US" altLang="ja-JP" sz="96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ヒラギノ角ゴ ProN W3"/>
              <a:ea typeface="ヒラギノ角ゴ ProN W3"/>
              <a:cs typeface="ヒラギノ角ゴ ProN W3"/>
            </a:endParaRPr>
          </a:p>
          <a:p>
            <a:pPr algn="ctr"/>
            <a:r>
              <a:rPr lang="en-US" altLang="ja-JP" sz="9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ヒラギノ角ゴ ProN W3"/>
                <a:ea typeface="ヒラギノ角ゴ ProN W3"/>
                <a:cs typeface="ヒラギノ角ゴ ProN W3"/>
              </a:rPr>
              <a:t>sa</a:t>
            </a:r>
            <a:r>
              <a:rPr lang="en-US" altLang="ja-JP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ヒラギノ角ゴ ProN W3"/>
                <a:ea typeface="ヒラギノ角ゴ ProN W3"/>
                <a:cs typeface="ヒラギノ角ゴ ProN W3"/>
              </a:rPr>
              <a:t> </a:t>
            </a:r>
            <a:r>
              <a:rPr lang="en-US" altLang="ja-JP" sz="9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ヒラギノ角ゴ ProN W3"/>
                <a:ea typeface="ヒラギノ角ゴ ProN W3"/>
                <a:cs typeface="ヒラギノ角ゴ ProN W3"/>
              </a:rPr>
              <a:t>shi</a:t>
            </a:r>
            <a:r>
              <a:rPr lang="en-US" altLang="ja-JP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ヒラギノ角ゴ ProN W3"/>
                <a:ea typeface="ヒラギノ角ゴ ProN W3"/>
                <a:cs typeface="ヒラギノ角ゴ ProN W3"/>
              </a:rPr>
              <a:t> </a:t>
            </a:r>
            <a:r>
              <a:rPr lang="en-US" altLang="ja-JP" sz="9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ヒラギノ角ゴ ProN W3"/>
                <a:ea typeface="ヒラギノ角ゴ ProN W3"/>
                <a:cs typeface="ヒラギノ角ゴ ProN W3"/>
              </a:rPr>
              <a:t>su</a:t>
            </a:r>
            <a:r>
              <a:rPr lang="en-US" altLang="ja-JP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ヒラギノ角ゴ ProN W3"/>
                <a:ea typeface="ヒラギノ角ゴ ProN W3"/>
                <a:cs typeface="ヒラギノ角ゴ ProN W3"/>
              </a:rPr>
              <a:t> se so</a:t>
            </a:r>
            <a:endParaRPr lang="en-US" altLang="ja-JP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ヒラギノ角ゴ ProN W3"/>
              <a:ea typeface="ヒラギノ角ゴ ProN W3"/>
              <a:cs typeface="ヒラギノ角ゴ ProN W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381000"/>
            <a:ext cx="5314275" cy="62478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ヒラギノ角ゴ ProN W3"/>
                <a:ea typeface="ヒラギノ角ゴ ProN W3"/>
                <a:cs typeface="ヒラギノ角ゴ ProN W3"/>
              </a:rPr>
              <a:t>サ</a:t>
            </a:r>
            <a:endParaRPr lang="en-US" sz="40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ヒラギノ角ゴ ProN W3"/>
              <a:ea typeface="ヒラギノ角ゴ ProN W3"/>
              <a:cs typeface="ヒラギノ角ゴ ProN W3"/>
            </a:endParaRPr>
          </a:p>
        </p:txBody>
      </p:sp>
      <p:cxnSp>
        <p:nvCxnSpPr>
          <p:cNvPr id="4" name="Straight Connector 3"/>
          <p:cNvCxnSpPr>
            <a:stCxn id="2" idx="0"/>
          </p:cNvCxnSpPr>
          <p:nvPr/>
        </p:nvCxnSpPr>
        <p:spPr>
          <a:xfrm rot="16200000" flipH="1">
            <a:off x="1366937" y="3500001"/>
            <a:ext cx="6247864" cy="98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2" idx="1"/>
            <a:endCxn id="2" idx="3"/>
          </p:cNvCxnSpPr>
          <p:nvPr/>
        </p:nvCxnSpPr>
        <p:spPr>
          <a:xfrm rot="10800000" flipH="1">
            <a:off x="1828799" y="3504932"/>
            <a:ext cx="531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542838" y="2400337"/>
            <a:ext cx="3886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H="1">
            <a:off x="2076469" y="3067069"/>
            <a:ext cx="1866862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4495800" y="1828800"/>
            <a:ext cx="1371600" cy="3826832"/>
          </a:xfrm>
          <a:custGeom>
            <a:avLst/>
            <a:gdLst>
              <a:gd name="connsiteX0" fmla="*/ 1093113 w 1124317"/>
              <a:gd name="connsiteY0" fmla="*/ 0 h 3483894"/>
              <a:gd name="connsiteX1" fmla="*/ 1093113 w 1124317"/>
              <a:gd name="connsiteY1" fmla="*/ 1766838 h 3483894"/>
              <a:gd name="connsiteX2" fmla="*/ 1037890 w 1124317"/>
              <a:gd name="connsiteY2" fmla="*/ 1950884 h 3483894"/>
              <a:gd name="connsiteX3" fmla="*/ 1001074 w 1124317"/>
              <a:gd name="connsiteY3" fmla="*/ 2098120 h 3483894"/>
              <a:gd name="connsiteX4" fmla="*/ 982667 w 1124317"/>
              <a:gd name="connsiteY4" fmla="*/ 2245357 h 3483894"/>
              <a:gd name="connsiteX5" fmla="*/ 909036 w 1124317"/>
              <a:gd name="connsiteY5" fmla="*/ 2429403 h 3483894"/>
              <a:gd name="connsiteX6" fmla="*/ 872221 w 1124317"/>
              <a:gd name="connsiteY6" fmla="*/ 2521425 h 3483894"/>
              <a:gd name="connsiteX7" fmla="*/ 780183 w 1124317"/>
              <a:gd name="connsiteY7" fmla="*/ 2668662 h 3483894"/>
              <a:gd name="connsiteX8" fmla="*/ 761775 w 1124317"/>
              <a:gd name="connsiteY8" fmla="*/ 2760685 h 3483894"/>
              <a:gd name="connsiteX9" fmla="*/ 706552 w 1124317"/>
              <a:gd name="connsiteY9" fmla="*/ 2797494 h 3483894"/>
              <a:gd name="connsiteX10" fmla="*/ 688144 w 1124317"/>
              <a:gd name="connsiteY10" fmla="*/ 2852707 h 3483894"/>
              <a:gd name="connsiteX11" fmla="*/ 651329 w 1124317"/>
              <a:gd name="connsiteY11" fmla="*/ 2889517 h 3483894"/>
              <a:gd name="connsiteX12" fmla="*/ 614514 w 1124317"/>
              <a:gd name="connsiteY12" fmla="*/ 2963135 h 3483894"/>
              <a:gd name="connsiteX13" fmla="*/ 596106 w 1124317"/>
              <a:gd name="connsiteY13" fmla="*/ 3018349 h 3483894"/>
              <a:gd name="connsiteX14" fmla="*/ 540883 w 1124317"/>
              <a:gd name="connsiteY14" fmla="*/ 3073562 h 3483894"/>
              <a:gd name="connsiteX15" fmla="*/ 448845 w 1124317"/>
              <a:gd name="connsiteY15" fmla="*/ 3165585 h 3483894"/>
              <a:gd name="connsiteX16" fmla="*/ 319991 w 1124317"/>
              <a:gd name="connsiteY16" fmla="*/ 3239203 h 3483894"/>
              <a:gd name="connsiteX17" fmla="*/ 283176 w 1124317"/>
              <a:gd name="connsiteY17" fmla="*/ 3294417 h 3483894"/>
              <a:gd name="connsiteX18" fmla="*/ 209545 w 1124317"/>
              <a:gd name="connsiteY18" fmla="*/ 3312822 h 3483894"/>
              <a:gd name="connsiteX19" fmla="*/ 154323 w 1124317"/>
              <a:gd name="connsiteY19" fmla="*/ 3349631 h 3483894"/>
              <a:gd name="connsiteX20" fmla="*/ 80692 w 1124317"/>
              <a:gd name="connsiteY20" fmla="*/ 3404844 h 3483894"/>
              <a:gd name="connsiteX21" fmla="*/ 117507 w 1124317"/>
              <a:gd name="connsiteY21" fmla="*/ 3183990 h 3483894"/>
              <a:gd name="connsiteX22" fmla="*/ 264768 w 1124317"/>
              <a:gd name="connsiteY22" fmla="*/ 3423249 h 3483894"/>
              <a:gd name="connsiteX23" fmla="*/ 264768 w 1124317"/>
              <a:gd name="connsiteY23" fmla="*/ 3423249 h 3483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24317" h="3483894">
                <a:moveTo>
                  <a:pt x="1093113" y="0"/>
                </a:moveTo>
                <a:cubicBezTo>
                  <a:pt x="1115132" y="836607"/>
                  <a:pt x="1124317" y="799664"/>
                  <a:pt x="1093113" y="1766838"/>
                </a:cubicBezTo>
                <a:cubicBezTo>
                  <a:pt x="1092031" y="1800375"/>
                  <a:pt x="1041691" y="1935682"/>
                  <a:pt x="1037890" y="1950884"/>
                </a:cubicBezTo>
                <a:lnTo>
                  <a:pt x="1001074" y="2098120"/>
                </a:lnTo>
                <a:cubicBezTo>
                  <a:pt x="994938" y="2147199"/>
                  <a:pt x="993032" y="2196994"/>
                  <a:pt x="982667" y="2245357"/>
                </a:cubicBezTo>
                <a:cubicBezTo>
                  <a:pt x="960626" y="2348200"/>
                  <a:pt x="946622" y="2344849"/>
                  <a:pt x="909036" y="2429403"/>
                </a:cubicBezTo>
                <a:cubicBezTo>
                  <a:pt x="895616" y="2459592"/>
                  <a:pt x="887886" y="2492337"/>
                  <a:pt x="872221" y="2521425"/>
                </a:cubicBezTo>
                <a:cubicBezTo>
                  <a:pt x="844777" y="2572384"/>
                  <a:pt x="780183" y="2668662"/>
                  <a:pt x="780183" y="2668662"/>
                </a:cubicBezTo>
                <a:cubicBezTo>
                  <a:pt x="774047" y="2699336"/>
                  <a:pt x="777297" y="2733526"/>
                  <a:pt x="761775" y="2760685"/>
                </a:cubicBezTo>
                <a:cubicBezTo>
                  <a:pt x="750798" y="2779892"/>
                  <a:pt x="720373" y="2780221"/>
                  <a:pt x="706552" y="2797494"/>
                </a:cubicBezTo>
                <a:cubicBezTo>
                  <a:pt x="694431" y="2812642"/>
                  <a:pt x="698127" y="2836072"/>
                  <a:pt x="688144" y="2852707"/>
                </a:cubicBezTo>
                <a:cubicBezTo>
                  <a:pt x="679215" y="2867587"/>
                  <a:pt x="660956" y="2875079"/>
                  <a:pt x="651329" y="2889517"/>
                </a:cubicBezTo>
                <a:cubicBezTo>
                  <a:pt x="636108" y="2912345"/>
                  <a:pt x="625323" y="2937917"/>
                  <a:pt x="614514" y="2963135"/>
                </a:cubicBezTo>
                <a:cubicBezTo>
                  <a:pt x="606871" y="2980966"/>
                  <a:pt x="606869" y="3002208"/>
                  <a:pt x="596106" y="3018349"/>
                </a:cubicBezTo>
                <a:cubicBezTo>
                  <a:pt x="581665" y="3040006"/>
                  <a:pt x="557549" y="3053567"/>
                  <a:pt x="540883" y="3073562"/>
                </a:cubicBezTo>
                <a:cubicBezTo>
                  <a:pt x="464182" y="3165588"/>
                  <a:pt x="550090" y="3098100"/>
                  <a:pt x="448845" y="3165585"/>
                </a:cubicBezTo>
                <a:cubicBezTo>
                  <a:pt x="362510" y="3295068"/>
                  <a:pt x="479213" y="3148235"/>
                  <a:pt x="319991" y="3239203"/>
                </a:cubicBezTo>
                <a:cubicBezTo>
                  <a:pt x="300784" y="3250176"/>
                  <a:pt x="301582" y="3282148"/>
                  <a:pt x="283176" y="3294417"/>
                </a:cubicBezTo>
                <a:cubicBezTo>
                  <a:pt x="262125" y="3308449"/>
                  <a:pt x="234089" y="3306687"/>
                  <a:pt x="209545" y="3312822"/>
                </a:cubicBezTo>
                <a:cubicBezTo>
                  <a:pt x="191138" y="3325092"/>
                  <a:pt x="171598" y="3335813"/>
                  <a:pt x="154323" y="3349631"/>
                </a:cubicBezTo>
                <a:cubicBezTo>
                  <a:pt x="76797" y="3411641"/>
                  <a:pt x="157544" y="3366426"/>
                  <a:pt x="80692" y="3404844"/>
                </a:cubicBezTo>
                <a:cubicBezTo>
                  <a:pt x="129149" y="3259497"/>
                  <a:pt x="117507" y="3333218"/>
                  <a:pt x="117507" y="3183990"/>
                </a:cubicBezTo>
                <a:cubicBezTo>
                  <a:pt x="71361" y="3483894"/>
                  <a:pt x="0" y="3423249"/>
                  <a:pt x="264768" y="3423249"/>
                </a:cubicBezTo>
                <a:lnTo>
                  <a:pt x="264768" y="3423249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" y="381000"/>
            <a:ext cx="8258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</a:t>
            </a:r>
            <a:endParaRPr lang="en-US" sz="54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5135"/>
            <a:ext cx="66927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Let’s write </a:t>
            </a:r>
            <a:r>
              <a:rPr lang="ja-JP" alt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カタカナ</a:t>
            </a:r>
            <a:endParaRPr lang="en-US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828800"/>
            <a:ext cx="610305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KATAKANA is used in the following ways:</a:t>
            </a:r>
          </a:p>
          <a:p>
            <a:endParaRPr lang="en-US" sz="2400" dirty="0" smtClean="0">
              <a:solidFill>
                <a:srgbClr val="FFFFFF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 for words of foreign origin.</a:t>
            </a:r>
          </a:p>
          <a:p>
            <a:pPr>
              <a:buFont typeface="Arial"/>
              <a:buChar char="•"/>
            </a:pPr>
            <a:endParaRPr lang="en-US" sz="2400" dirty="0" smtClean="0">
              <a:solidFill>
                <a:srgbClr val="FFFFFF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 for </a:t>
            </a:r>
            <a:r>
              <a:rPr lang="en-US" sz="2400" dirty="0" err="1" smtClean="0">
                <a:solidFill>
                  <a:srgbClr val="FFFFFF"/>
                </a:solidFill>
              </a:rPr>
              <a:t>onomatopia</a:t>
            </a:r>
            <a:endParaRPr lang="en-US" sz="2400" dirty="0" smtClean="0">
              <a:solidFill>
                <a:srgbClr val="FFFFFF"/>
              </a:solidFill>
            </a:endParaRPr>
          </a:p>
          <a:p>
            <a:r>
              <a:rPr lang="en-US" sz="2400" dirty="0" smtClean="0">
                <a:solidFill>
                  <a:srgbClr val="FFFFFF"/>
                </a:solidFill>
              </a:rPr>
              <a:t>	ex. </a:t>
            </a:r>
            <a:r>
              <a:rPr lang="ja-JP" altLang="en-US" sz="2400" dirty="0" smtClean="0">
                <a:solidFill>
                  <a:srgbClr val="FFFFFF"/>
                </a:solidFill>
              </a:rPr>
              <a:t>ワンワン　＝　</a:t>
            </a:r>
            <a:r>
              <a:rPr lang="en-US" altLang="ja-JP" sz="2400" dirty="0" smtClean="0">
                <a:solidFill>
                  <a:srgbClr val="FFFFFF"/>
                </a:solidFill>
              </a:rPr>
              <a:t>bowwow</a:t>
            </a:r>
          </a:p>
          <a:p>
            <a:pPr>
              <a:buFont typeface="Arial"/>
              <a:buChar char="•"/>
            </a:pPr>
            <a:endParaRPr lang="en-US" sz="2400" dirty="0" smtClean="0">
              <a:solidFill>
                <a:srgbClr val="FFFFFF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 for the names of some animals and insects </a:t>
            </a:r>
          </a:p>
          <a:p>
            <a:pPr>
              <a:buFont typeface="Arial"/>
              <a:buChar char="•"/>
            </a:pPr>
            <a:endParaRPr lang="en-US" sz="2400" dirty="0" smtClean="0">
              <a:solidFill>
                <a:srgbClr val="FFFFFF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 for the emphasis of some words.</a:t>
            </a:r>
          </a:p>
          <a:p>
            <a:r>
              <a:rPr lang="en-US" sz="2400" dirty="0" smtClean="0">
                <a:solidFill>
                  <a:srgbClr val="FFFFFF"/>
                </a:solidFill>
              </a:rPr>
              <a:t>	ex. </a:t>
            </a:r>
            <a:r>
              <a:rPr lang="ja-JP" altLang="en-US" sz="2400" dirty="0" smtClean="0">
                <a:solidFill>
                  <a:srgbClr val="FFFFFF"/>
                </a:solidFill>
              </a:rPr>
              <a:t>それ　は　ダメ　です。</a:t>
            </a:r>
            <a:endParaRPr lang="en-US" sz="2400" dirty="0" smtClean="0">
              <a:solidFill>
                <a:srgbClr val="FFFFFF"/>
              </a:solidFill>
            </a:endParaRPr>
          </a:p>
          <a:p>
            <a:endParaRPr lang="en-US" sz="2400" dirty="0" smtClean="0">
              <a:solidFill>
                <a:srgbClr val="FFFFFF"/>
              </a:solidFill>
            </a:endParaRPr>
          </a:p>
          <a:p>
            <a:endParaRPr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381000"/>
            <a:ext cx="5314275" cy="62478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ヒラギノ角ゴ ProN W3"/>
                <a:ea typeface="ヒラギノ角ゴ ProN W3"/>
                <a:cs typeface="ヒラギノ角ゴ ProN W3"/>
              </a:rPr>
              <a:t>シ</a:t>
            </a:r>
            <a:endParaRPr lang="en-US" sz="40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ヒラギノ角ゴ ProN W3"/>
              <a:ea typeface="ヒラギノ角ゴ ProN W3"/>
              <a:cs typeface="ヒラギノ角ゴ ProN W3"/>
            </a:endParaRPr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 rot="16200000" flipH="1">
            <a:off x="1362006" y="3504932"/>
            <a:ext cx="624786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2" idx="1"/>
            <a:endCxn id="2" idx="3"/>
          </p:cNvCxnSpPr>
          <p:nvPr/>
        </p:nvCxnSpPr>
        <p:spPr>
          <a:xfrm rot="10800000" flipH="1">
            <a:off x="1828799" y="3504932"/>
            <a:ext cx="531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81000" y="381000"/>
            <a:ext cx="10715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shi</a:t>
            </a:r>
            <a:endParaRPr lang="en-US" sz="5400" b="1" dirty="0" smtClean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54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429000" y="1304330"/>
            <a:ext cx="1057732" cy="6006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971800" y="2743200"/>
            <a:ext cx="11430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3276562" y="3217576"/>
            <a:ext cx="3276011" cy="2763907"/>
          </a:xfrm>
          <a:custGeom>
            <a:avLst/>
            <a:gdLst>
              <a:gd name="connsiteX0" fmla="*/ 0 w 3276011"/>
              <a:gd name="connsiteY0" fmla="*/ 2763907 h 2763907"/>
              <a:gd name="connsiteX1" fmla="*/ 147261 w 3276011"/>
              <a:gd name="connsiteY1" fmla="*/ 2745502 h 2763907"/>
              <a:gd name="connsiteX2" fmla="*/ 515414 w 3276011"/>
              <a:gd name="connsiteY2" fmla="*/ 2635075 h 2763907"/>
              <a:gd name="connsiteX3" fmla="*/ 828344 w 3276011"/>
              <a:gd name="connsiteY3" fmla="*/ 2524647 h 2763907"/>
              <a:gd name="connsiteX4" fmla="*/ 994013 w 3276011"/>
              <a:gd name="connsiteY4" fmla="*/ 2451029 h 2763907"/>
              <a:gd name="connsiteX5" fmla="*/ 1067643 w 3276011"/>
              <a:gd name="connsiteY5" fmla="*/ 2395815 h 2763907"/>
              <a:gd name="connsiteX6" fmla="*/ 1122866 w 3276011"/>
              <a:gd name="connsiteY6" fmla="*/ 2359006 h 2763907"/>
              <a:gd name="connsiteX7" fmla="*/ 1159682 w 3276011"/>
              <a:gd name="connsiteY7" fmla="*/ 2322197 h 2763907"/>
              <a:gd name="connsiteX8" fmla="*/ 1233312 w 3276011"/>
              <a:gd name="connsiteY8" fmla="*/ 2285388 h 2763907"/>
              <a:gd name="connsiteX9" fmla="*/ 1343758 w 3276011"/>
              <a:gd name="connsiteY9" fmla="*/ 2248579 h 2763907"/>
              <a:gd name="connsiteX10" fmla="*/ 1398981 w 3276011"/>
              <a:gd name="connsiteY10" fmla="*/ 2211770 h 2763907"/>
              <a:gd name="connsiteX11" fmla="*/ 1564650 w 3276011"/>
              <a:gd name="connsiteY11" fmla="*/ 2119747 h 2763907"/>
              <a:gd name="connsiteX12" fmla="*/ 1730319 w 3276011"/>
              <a:gd name="connsiteY12" fmla="*/ 1990915 h 2763907"/>
              <a:gd name="connsiteX13" fmla="*/ 1877580 w 3276011"/>
              <a:gd name="connsiteY13" fmla="*/ 1880488 h 2763907"/>
              <a:gd name="connsiteX14" fmla="*/ 2006433 w 3276011"/>
              <a:gd name="connsiteY14" fmla="*/ 1770060 h 2763907"/>
              <a:gd name="connsiteX15" fmla="*/ 2043249 w 3276011"/>
              <a:gd name="connsiteY15" fmla="*/ 1733251 h 2763907"/>
              <a:gd name="connsiteX16" fmla="*/ 2098472 w 3276011"/>
              <a:gd name="connsiteY16" fmla="*/ 1714847 h 2763907"/>
              <a:gd name="connsiteX17" fmla="*/ 2208918 w 3276011"/>
              <a:gd name="connsiteY17" fmla="*/ 1604419 h 2763907"/>
              <a:gd name="connsiteX18" fmla="*/ 2264141 w 3276011"/>
              <a:gd name="connsiteY18" fmla="*/ 1549206 h 2763907"/>
              <a:gd name="connsiteX19" fmla="*/ 2319364 w 3276011"/>
              <a:gd name="connsiteY19" fmla="*/ 1475587 h 2763907"/>
              <a:gd name="connsiteX20" fmla="*/ 2356179 w 3276011"/>
              <a:gd name="connsiteY20" fmla="*/ 1420374 h 2763907"/>
              <a:gd name="connsiteX21" fmla="*/ 2503440 w 3276011"/>
              <a:gd name="connsiteY21" fmla="*/ 1273137 h 2763907"/>
              <a:gd name="connsiteX22" fmla="*/ 2632294 w 3276011"/>
              <a:gd name="connsiteY22" fmla="*/ 1125901 h 2763907"/>
              <a:gd name="connsiteX23" fmla="*/ 2705924 w 3276011"/>
              <a:gd name="connsiteY23" fmla="*/ 1089092 h 2763907"/>
              <a:gd name="connsiteX24" fmla="*/ 2742739 w 3276011"/>
              <a:gd name="connsiteY24" fmla="*/ 1033878 h 2763907"/>
              <a:gd name="connsiteX25" fmla="*/ 2834778 w 3276011"/>
              <a:gd name="connsiteY25" fmla="*/ 941855 h 2763907"/>
              <a:gd name="connsiteX26" fmla="*/ 2908408 w 3276011"/>
              <a:gd name="connsiteY26" fmla="*/ 868237 h 2763907"/>
              <a:gd name="connsiteX27" fmla="*/ 2945224 w 3276011"/>
              <a:gd name="connsiteY27" fmla="*/ 813023 h 2763907"/>
              <a:gd name="connsiteX28" fmla="*/ 2963631 w 3276011"/>
              <a:gd name="connsiteY28" fmla="*/ 757809 h 2763907"/>
              <a:gd name="connsiteX29" fmla="*/ 3000447 w 3276011"/>
              <a:gd name="connsiteY29" fmla="*/ 665787 h 2763907"/>
              <a:gd name="connsiteX30" fmla="*/ 3018854 w 3276011"/>
              <a:gd name="connsiteY30" fmla="*/ 592168 h 2763907"/>
              <a:gd name="connsiteX31" fmla="*/ 3055670 w 3276011"/>
              <a:gd name="connsiteY31" fmla="*/ 481741 h 2763907"/>
              <a:gd name="connsiteX32" fmla="*/ 3074077 w 3276011"/>
              <a:gd name="connsiteY32" fmla="*/ 426527 h 2763907"/>
              <a:gd name="connsiteX33" fmla="*/ 3092485 w 3276011"/>
              <a:gd name="connsiteY33" fmla="*/ 352909 h 2763907"/>
              <a:gd name="connsiteX34" fmla="*/ 3129300 w 3276011"/>
              <a:gd name="connsiteY34" fmla="*/ 242482 h 2763907"/>
              <a:gd name="connsiteX35" fmla="*/ 3147708 w 3276011"/>
              <a:gd name="connsiteY35" fmla="*/ 168863 h 2763907"/>
              <a:gd name="connsiteX36" fmla="*/ 3202931 w 3276011"/>
              <a:gd name="connsiteY36" fmla="*/ 95245 h 2763907"/>
              <a:gd name="connsiteX37" fmla="*/ 3129300 w 3276011"/>
              <a:gd name="connsiteY37" fmla="*/ 187268 h 2763907"/>
              <a:gd name="connsiteX38" fmla="*/ 3092485 w 3276011"/>
              <a:gd name="connsiteY38" fmla="*/ 242482 h 2763907"/>
              <a:gd name="connsiteX39" fmla="*/ 2963631 w 3276011"/>
              <a:gd name="connsiteY39" fmla="*/ 316100 h 2763907"/>
              <a:gd name="connsiteX40" fmla="*/ 3239746 w 3276011"/>
              <a:gd name="connsiteY40" fmla="*/ 352909 h 2763907"/>
              <a:gd name="connsiteX41" fmla="*/ 3239746 w 3276011"/>
              <a:gd name="connsiteY41" fmla="*/ 426527 h 2763907"/>
              <a:gd name="connsiteX42" fmla="*/ 3239746 w 3276011"/>
              <a:gd name="connsiteY42" fmla="*/ 426527 h 2763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276011" h="2763907">
                <a:moveTo>
                  <a:pt x="0" y="2763907"/>
                </a:moveTo>
                <a:cubicBezTo>
                  <a:pt x="49087" y="2757772"/>
                  <a:pt x="99022" y="2756464"/>
                  <a:pt x="147261" y="2745502"/>
                </a:cubicBezTo>
                <a:cubicBezTo>
                  <a:pt x="371170" y="2694622"/>
                  <a:pt x="351101" y="2685624"/>
                  <a:pt x="515414" y="2635075"/>
                </a:cubicBezTo>
                <a:cubicBezTo>
                  <a:pt x="753617" y="2561794"/>
                  <a:pt x="535023" y="2641956"/>
                  <a:pt x="828344" y="2524647"/>
                </a:cubicBezTo>
                <a:cubicBezTo>
                  <a:pt x="876828" y="2505256"/>
                  <a:pt x="948155" y="2479686"/>
                  <a:pt x="994013" y="2451029"/>
                </a:cubicBezTo>
                <a:cubicBezTo>
                  <a:pt x="1020029" y="2434772"/>
                  <a:pt x="1042678" y="2413644"/>
                  <a:pt x="1067643" y="2395815"/>
                </a:cubicBezTo>
                <a:cubicBezTo>
                  <a:pt x="1085645" y="2382958"/>
                  <a:pt x="1105590" y="2372824"/>
                  <a:pt x="1122866" y="2359006"/>
                </a:cubicBezTo>
                <a:cubicBezTo>
                  <a:pt x="1136418" y="2348166"/>
                  <a:pt x="1145242" y="2331822"/>
                  <a:pt x="1159682" y="2322197"/>
                </a:cubicBezTo>
                <a:cubicBezTo>
                  <a:pt x="1182514" y="2306978"/>
                  <a:pt x="1207835" y="2295577"/>
                  <a:pt x="1233312" y="2285388"/>
                </a:cubicBezTo>
                <a:cubicBezTo>
                  <a:pt x="1269343" y="2270978"/>
                  <a:pt x="1311468" y="2270102"/>
                  <a:pt x="1343758" y="2248579"/>
                </a:cubicBezTo>
                <a:cubicBezTo>
                  <a:pt x="1362166" y="2236309"/>
                  <a:pt x="1379773" y="2222744"/>
                  <a:pt x="1398981" y="2211770"/>
                </a:cubicBezTo>
                <a:cubicBezTo>
                  <a:pt x="1571172" y="2113393"/>
                  <a:pt x="1362301" y="2248493"/>
                  <a:pt x="1564650" y="2119747"/>
                </a:cubicBezTo>
                <a:cubicBezTo>
                  <a:pt x="1821789" y="1956140"/>
                  <a:pt x="1570247" y="2121861"/>
                  <a:pt x="1730319" y="1990915"/>
                </a:cubicBezTo>
                <a:cubicBezTo>
                  <a:pt x="1777808" y="1952067"/>
                  <a:pt x="1834192" y="1923869"/>
                  <a:pt x="1877580" y="1880488"/>
                </a:cubicBezTo>
                <a:cubicBezTo>
                  <a:pt x="1994565" y="1763522"/>
                  <a:pt x="1864756" y="1888104"/>
                  <a:pt x="2006433" y="1770060"/>
                </a:cubicBezTo>
                <a:cubicBezTo>
                  <a:pt x="2019765" y="1758952"/>
                  <a:pt x="2028368" y="1742178"/>
                  <a:pt x="2043249" y="1733251"/>
                </a:cubicBezTo>
                <a:cubicBezTo>
                  <a:pt x="2059888" y="1723270"/>
                  <a:pt x="2080064" y="1720982"/>
                  <a:pt x="2098472" y="1714847"/>
                </a:cubicBezTo>
                <a:lnTo>
                  <a:pt x="2208918" y="1604419"/>
                </a:lnTo>
                <a:cubicBezTo>
                  <a:pt x="2227326" y="1586015"/>
                  <a:pt x="2248521" y="1570029"/>
                  <a:pt x="2264141" y="1549206"/>
                </a:cubicBezTo>
                <a:cubicBezTo>
                  <a:pt x="2282549" y="1524666"/>
                  <a:pt x="2301532" y="1500548"/>
                  <a:pt x="2319364" y="1475587"/>
                </a:cubicBezTo>
                <a:cubicBezTo>
                  <a:pt x="2332223" y="1457588"/>
                  <a:pt x="2341298" y="1436741"/>
                  <a:pt x="2356179" y="1420374"/>
                </a:cubicBezTo>
                <a:cubicBezTo>
                  <a:pt x="2402876" y="1369016"/>
                  <a:pt x="2460073" y="1327336"/>
                  <a:pt x="2503440" y="1273137"/>
                </a:cubicBezTo>
                <a:cubicBezTo>
                  <a:pt x="2526524" y="1244286"/>
                  <a:pt x="2593557" y="1153565"/>
                  <a:pt x="2632294" y="1125901"/>
                </a:cubicBezTo>
                <a:cubicBezTo>
                  <a:pt x="2654624" y="1109954"/>
                  <a:pt x="2681381" y="1101362"/>
                  <a:pt x="2705924" y="1089092"/>
                </a:cubicBezTo>
                <a:cubicBezTo>
                  <a:pt x="2718196" y="1070687"/>
                  <a:pt x="2728171" y="1050524"/>
                  <a:pt x="2742739" y="1033878"/>
                </a:cubicBezTo>
                <a:cubicBezTo>
                  <a:pt x="2771310" y="1001231"/>
                  <a:pt x="2804098" y="972529"/>
                  <a:pt x="2834778" y="941855"/>
                </a:cubicBezTo>
                <a:cubicBezTo>
                  <a:pt x="2859321" y="917316"/>
                  <a:pt x="2889154" y="897113"/>
                  <a:pt x="2908408" y="868237"/>
                </a:cubicBezTo>
                <a:lnTo>
                  <a:pt x="2945224" y="813023"/>
                </a:lnTo>
                <a:cubicBezTo>
                  <a:pt x="2951360" y="794618"/>
                  <a:pt x="2956818" y="775974"/>
                  <a:pt x="2963631" y="757809"/>
                </a:cubicBezTo>
                <a:cubicBezTo>
                  <a:pt x="2975233" y="726875"/>
                  <a:pt x="2989998" y="697129"/>
                  <a:pt x="3000447" y="665787"/>
                </a:cubicBezTo>
                <a:cubicBezTo>
                  <a:pt x="3008447" y="641790"/>
                  <a:pt x="3011584" y="616396"/>
                  <a:pt x="3018854" y="592168"/>
                </a:cubicBezTo>
                <a:cubicBezTo>
                  <a:pt x="3030005" y="555004"/>
                  <a:pt x="3043398" y="518550"/>
                  <a:pt x="3055670" y="481741"/>
                </a:cubicBezTo>
                <a:cubicBezTo>
                  <a:pt x="3061806" y="463336"/>
                  <a:pt x="3069371" y="445348"/>
                  <a:pt x="3074077" y="426527"/>
                </a:cubicBezTo>
                <a:cubicBezTo>
                  <a:pt x="3080213" y="401988"/>
                  <a:pt x="3085215" y="377137"/>
                  <a:pt x="3092485" y="352909"/>
                </a:cubicBezTo>
                <a:cubicBezTo>
                  <a:pt x="3103636" y="315745"/>
                  <a:pt x="3119888" y="280124"/>
                  <a:pt x="3129300" y="242482"/>
                </a:cubicBezTo>
                <a:cubicBezTo>
                  <a:pt x="3135436" y="217942"/>
                  <a:pt x="3136394" y="191487"/>
                  <a:pt x="3147708" y="168863"/>
                </a:cubicBezTo>
                <a:cubicBezTo>
                  <a:pt x="3161429" y="141426"/>
                  <a:pt x="3184523" y="119784"/>
                  <a:pt x="3202931" y="95245"/>
                </a:cubicBezTo>
                <a:cubicBezTo>
                  <a:pt x="3167095" y="202734"/>
                  <a:pt x="3212561" y="104021"/>
                  <a:pt x="3129300" y="187268"/>
                </a:cubicBezTo>
                <a:cubicBezTo>
                  <a:pt x="3113657" y="202908"/>
                  <a:pt x="3111244" y="230759"/>
                  <a:pt x="3092485" y="242482"/>
                </a:cubicBezTo>
                <a:cubicBezTo>
                  <a:pt x="2942834" y="335998"/>
                  <a:pt x="3008655" y="226070"/>
                  <a:pt x="2963631" y="316100"/>
                </a:cubicBezTo>
                <a:cubicBezTo>
                  <a:pt x="3276011" y="70700"/>
                  <a:pt x="3218983" y="0"/>
                  <a:pt x="3239746" y="352909"/>
                </a:cubicBezTo>
                <a:cubicBezTo>
                  <a:pt x="3241187" y="377406"/>
                  <a:pt x="3239746" y="401988"/>
                  <a:pt x="3239746" y="426527"/>
                </a:cubicBezTo>
                <a:lnTo>
                  <a:pt x="3239746" y="426527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381000"/>
            <a:ext cx="5314275" cy="62478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ヒラギノ角ゴ ProN W3"/>
                <a:ea typeface="ヒラギノ角ゴ ProN W3"/>
                <a:cs typeface="ヒラギノ角ゴ ProN W3"/>
              </a:rPr>
              <a:t>ス</a:t>
            </a:r>
            <a:endParaRPr lang="en-US" sz="40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ヒラギノ角ゴ ProN W3"/>
              <a:ea typeface="ヒラギノ角ゴ ProN W3"/>
              <a:cs typeface="ヒラギノ角ゴ ProN W3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010553" y="3505727"/>
            <a:ext cx="624945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2" idx="1"/>
            <a:endCxn id="2" idx="3"/>
          </p:cNvCxnSpPr>
          <p:nvPr/>
        </p:nvCxnSpPr>
        <p:spPr>
          <a:xfrm rot="10800000" flipH="1">
            <a:off x="1828799" y="3504932"/>
            <a:ext cx="531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33400" y="381000"/>
            <a:ext cx="8643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</a:t>
            </a:r>
            <a:endParaRPr lang="en-US" sz="54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239747" y="1752599"/>
            <a:ext cx="2703854" cy="3853143"/>
          </a:xfrm>
          <a:custGeom>
            <a:avLst/>
            <a:gdLst>
              <a:gd name="connsiteX0" fmla="*/ 0 w 3110893"/>
              <a:gd name="connsiteY0" fmla="*/ 73618 h 4059760"/>
              <a:gd name="connsiteX1" fmla="*/ 1619874 w 3110893"/>
              <a:gd name="connsiteY1" fmla="*/ 55214 h 4059760"/>
              <a:gd name="connsiteX2" fmla="*/ 1932804 w 3110893"/>
              <a:gd name="connsiteY2" fmla="*/ 18405 h 4059760"/>
              <a:gd name="connsiteX3" fmla="*/ 2172103 w 3110893"/>
              <a:gd name="connsiteY3" fmla="*/ 0 h 4059760"/>
              <a:gd name="connsiteX4" fmla="*/ 3110893 w 3110893"/>
              <a:gd name="connsiteY4" fmla="*/ 18405 h 4059760"/>
              <a:gd name="connsiteX5" fmla="*/ 3092486 w 3110893"/>
              <a:gd name="connsiteY5" fmla="*/ 478519 h 4059760"/>
              <a:gd name="connsiteX6" fmla="*/ 2963632 w 3110893"/>
              <a:gd name="connsiteY6" fmla="*/ 883419 h 4059760"/>
              <a:gd name="connsiteX7" fmla="*/ 2926817 w 3110893"/>
              <a:gd name="connsiteY7" fmla="*/ 1012251 h 4059760"/>
              <a:gd name="connsiteX8" fmla="*/ 2742740 w 3110893"/>
              <a:gd name="connsiteY8" fmla="*/ 1306724 h 4059760"/>
              <a:gd name="connsiteX9" fmla="*/ 2705925 w 3110893"/>
              <a:gd name="connsiteY9" fmla="*/ 1380342 h 4059760"/>
              <a:gd name="connsiteX10" fmla="*/ 2595479 w 3110893"/>
              <a:gd name="connsiteY10" fmla="*/ 1527579 h 4059760"/>
              <a:gd name="connsiteX11" fmla="*/ 2540256 w 3110893"/>
              <a:gd name="connsiteY11" fmla="*/ 1619602 h 4059760"/>
              <a:gd name="connsiteX12" fmla="*/ 2429810 w 3110893"/>
              <a:gd name="connsiteY12" fmla="*/ 1766838 h 4059760"/>
              <a:gd name="connsiteX13" fmla="*/ 2374587 w 3110893"/>
              <a:gd name="connsiteY13" fmla="*/ 1858861 h 4059760"/>
              <a:gd name="connsiteX14" fmla="*/ 2319364 w 3110893"/>
              <a:gd name="connsiteY14" fmla="*/ 1932479 h 4059760"/>
              <a:gd name="connsiteX15" fmla="*/ 2282549 w 3110893"/>
              <a:gd name="connsiteY15" fmla="*/ 2006098 h 4059760"/>
              <a:gd name="connsiteX16" fmla="*/ 2061657 w 3110893"/>
              <a:gd name="connsiteY16" fmla="*/ 2300571 h 4059760"/>
              <a:gd name="connsiteX17" fmla="*/ 1840765 w 3110893"/>
              <a:gd name="connsiteY17" fmla="*/ 2521425 h 4059760"/>
              <a:gd name="connsiteX18" fmla="*/ 1730319 w 3110893"/>
              <a:gd name="connsiteY18" fmla="*/ 2631853 h 4059760"/>
              <a:gd name="connsiteX19" fmla="*/ 1583058 w 3110893"/>
              <a:gd name="connsiteY19" fmla="*/ 2815898 h 4059760"/>
              <a:gd name="connsiteX20" fmla="*/ 1527835 w 3110893"/>
              <a:gd name="connsiteY20" fmla="*/ 2871112 h 4059760"/>
              <a:gd name="connsiteX21" fmla="*/ 1435797 w 3110893"/>
              <a:gd name="connsiteY21" fmla="*/ 2999944 h 4059760"/>
              <a:gd name="connsiteX22" fmla="*/ 1398982 w 3110893"/>
              <a:gd name="connsiteY22" fmla="*/ 3073562 h 4059760"/>
              <a:gd name="connsiteX23" fmla="*/ 1343759 w 3110893"/>
              <a:gd name="connsiteY23" fmla="*/ 3128776 h 4059760"/>
              <a:gd name="connsiteX24" fmla="*/ 1270128 w 3110893"/>
              <a:gd name="connsiteY24" fmla="*/ 3239203 h 4059760"/>
              <a:gd name="connsiteX25" fmla="*/ 1214905 w 3110893"/>
              <a:gd name="connsiteY25" fmla="*/ 3294417 h 4059760"/>
              <a:gd name="connsiteX26" fmla="*/ 1122867 w 3110893"/>
              <a:gd name="connsiteY26" fmla="*/ 3404844 h 4059760"/>
              <a:gd name="connsiteX27" fmla="*/ 1030829 w 3110893"/>
              <a:gd name="connsiteY27" fmla="*/ 3460058 h 4059760"/>
              <a:gd name="connsiteX28" fmla="*/ 975606 w 3110893"/>
              <a:gd name="connsiteY28" fmla="*/ 3496867 h 4059760"/>
              <a:gd name="connsiteX29" fmla="*/ 809937 w 3110893"/>
              <a:gd name="connsiteY29" fmla="*/ 3625699 h 4059760"/>
              <a:gd name="connsiteX30" fmla="*/ 717899 w 3110893"/>
              <a:gd name="connsiteY30" fmla="*/ 3680913 h 4059760"/>
              <a:gd name="connsiteX31" fmla="*/ 625860 w 3110893"/>
              <a:gd name="connsiteY31" fmla="*/ 3754531 h 4059760"/>
              <a:gd name="connsiteX32" fmla="*/ 497007 w 3110893"/>
              <a:gd name="connsiteY32" fmla="*/ 3846554 h 4059760"/>
              <a:gd name="connsiteX33" fmla="*/ 441784 w 3110893"/>
              <a:gd name="connsiteY33" fmla="*/ 3864958 h 4059760"/>
              <a:gd name="connsiteX34" fmla="*/ 386561 w 3110893"/>
              <a:gd name="connsiteY34" fmla="*/ 3901767 h 4059760"/>
              <a:gd name="connsiteX35" fmla="*/ 349746 w 3110893"/>
              <a:gd name="connsiteY35" fmla="*/ 3938577 h 4059760"/>
              <a:gd name="connsiteX36" fmla="*/ 276115 w 3110893"/>
              <a:gd name="connsiteY36" fmla="*/ 3956981 h 4059760"/>
              <a:gd name="connsiteX37" fmla="*/ 220892 w 3110893"/>
              <a:gd name="connsiteY37" fmla="*/ 3975386 h 4059760"/>
              <a:gd name="connsiteX38" fmla="*/ 147262 w 3110893"/>
              <a:gd name="connsiteY38" fmla="*/ 4030599 h 4059760"/>
              <a:gd name="connsiteX39" fmla="*/ 165669 w 3110893"/>
              <a:gd name="connsiteY39" fmla="*/ 3901767 h 4059760"/>
              <a:gd name="connsiteX40" fmla="*/ 202484 w 3110893"/>
              <a:gd name="connsiteY40" fmla="*/ 3772935 h 4059760"/>
              <a:gd name="connsiteX41" fmla="*/ 128854 w 3110893"/>
              <a:gd name="connsiteY41" fmla="*/ 4012195 h 4059760"/>
              <a:gd name="connsiteX42" fmla="*/ 276115 w 3110893"/>
              <a:gd name="connsiteY42" fmla="*/ 4030599 h 4059760"/>
              <a:gd name="connsiteX43" fmla="*/ 515415 w 3110893"/>
              <a:gd name="connsiteY43" fmla="*/ 4049004 h 4059760"/>
              <a:gd name="connsiteX44" fmla="*/ 515415 w 3110893"/>
              <a:gd name="connsiteY44" fmla="*/ 4049004 h 405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3110893" h="4059760">
                <a:moveTo>
                  <a:pt x="0" y="73618"/>
                </a:moveTo>
                <a:lnTo>
                  <a:pt x="1619874" y="55214"/>
                </a:lnTo>
                <a:cubicBezTo>
                  <a:pt x="1765179" y="52249"/>
                  <a:pt x="1800560" y="31627"/>
                  <a:pt x="1932804" y="18405"/>
                </a:cubicBezTo>
                <a:cubicBezTo>
                  <a:pt x="2012409" y="10446"/>
                  <a:pt x="2092337" y="6135"/>
                  <a:pt x="2172103" y="0"/>
                </a:cubicBezTo>
                <a:cubicBezTo>
                  <a:pt x="3074074" y="18788"/>
                  <a:pt x="2761084" y="18405"/>
                  <a:pt x="3110893" y="18405"/>
                </a:cubicBezTo>
                <a:cubicBezTo>
                  <a:pt x="3104757" y="171776"/>
                  <a:pt x="3108986" y="325914"/>
                  <a:pt x="3092486" y="478519"/>
                </a:cubicBezTo>
                <a:cubicBezTo>
                  <a:pt x="3065954" y="723905"/>
                  <a:pt x="3026512" y="663375"/>
                  <a:pt x="2963632" y="883419"/>
                </a:cubicBezTo>
                <a:cubicBezTo>
                  <a:pt x="2951360" y="926363"/>
                  <a:pt x="2943407" y="970783"/>
                  <a:pt x="2926817" y="1012251"/>
                </a:cubicBezTo>
                <a:cubicBezTo>
                  <a:pt x="2755834" y="1439638"/>
                  <a:pt x="2964278" y="863719"/>
                  <a:pt x="2742740" y="1306724"/>
                </a:cubicBezTo>
                <a:cubicBezTo>
                  <a:pt x="2730468" y="1331263"/>
                  <a:pt x="2721146" y="1357514"/>
                  <a:pt x="2705925" y="1380342"/>
                </a:cubicBezTo>
                <a:cubicBezTo>
                  <a:pt x="2671889" y="1431388"/>
                  <a:pt x="2627048" y="1474972"/>
                  <a:pt x="2595479" y="1527579"/>
                </a:cubicBezTo>
                <a:cubicBezTo>
                  <a:pt x="2577071" y="1558253"/>
                  <a:pt x="2560621" y="1590191"/>
                  <a:pt x="2540256" y="1619602"/>
                </a:cubicBezTo>
                <a:cubicBezTo>
                  <a:pt x="2505330" y="1670042"/>
                  <a:pt x="2461379" y="1714231"/>
                  <a:pt x="2429810" y="1766838"/>
                </a:cubicBezTo>
                <a:cubicBezTo>
                  <a:pt x="2411402" y="1797512"/>
                  <a:pt x="2394433" y="1829097"/>
                  <a:pt x="2374587" y="1858861"/>
                </a:cubicBezTo>
                <a:cubicBezTo>
                  <a:pt x="2357569" y="1884384"/>
                  <a:pt x="2335624" y="1906467"/>
                  <a:pt x="2319364" y="1932479"/>
                </a:cubicBezTo>
                <a:cubicBezTo>
                  <a:pt x="2304821" y="1955744"/>
                  <a:pt x="2295875" y="1982115"/>
                  <a:pt x="2282549" y="2006098"/>
                </a:cubicBezTo>
                <a:cubicBezTo>
                  <a:pt x="2220603" y="2117583"/>
                  <a:pt x="2156999" y="2205246"/>
                  <a:pt x="2061657" y="2300571"/>
                </a:cubicBezTo>
                <a:lnTo>
                  <a:pt x="1840765" y="2521425"/>
                </a:lnTo>
                <a:cubicBezTo>
                  <a:pt x="1803950" y="2558234"/>
                  <a:pt x="1762844" y="2591203"/>
                  <a:pt x="1730319" y="2631853"/>
                </a:cubicBezTo>
                <a:cubicBezTo>
                  <a:pt x="1681232" y="2693201"/>
                  <a:pt x="1638619" y="2760346"/>
                  <a:pt x="1583058" y="2815898"/>
                </a:cubicBezTo>
                <a:cubicBezTo>
                  <a:pt x="1564650" y="2834303"/>
                  <a:pt x="1544777" y="2851350"/>
                  <a:pt x="1527835" y="2871112"/>
                </a:cubicBezTo>
                <a:cubicBezTo>
                  <a:pt x="1510900" y="2890866"/>
                  <a:pt x="1452448" y="2970809"/>
                  <a:pt x="1435797" y="2999944"/>
                </a:cubicBezTo>
                <a:cubicBezTo>
                  <a:pt x="1422183" y="3023765"/>
                  <a:pt x="1414931" y="3051237"/>
                  <a:pt x="1398982" y="3073562"/>
                </a:cubicBezTo>
                <a:cubicBezTo>
                  <a:pt x="1383851" y="3094743"/>
                  <a:pt x="1359742" y="3108230"/>
                  <a:pt x="1343759" y="3128776"/>
                </a:cubicBezTo>
                <a:cubicBezTo>
                  <a:pt x="1316595" y="3163696"/>
                  <a:pt x="1297292" y="3204283"/>
                  <a:pt x="1270128" y="3239203"/>
                </a:cubicBezTo>
                <a:cubicBezTo>
                  <a:pt x="1254145" y="3259749"/>
                  <a:pt x="1232200" y="3274963"/>
                  <a:pt x="1214905" y="3294417"/>
                </a:cubicBezTo>
                <a:cubicBezTo>
                  <a:pt x="1183067" y="3330229"/>
                  <a:pt x="1158487" y="3372792"/>
                  <a:pt x="1122867" y="3404844"/>
                </a:cubicBezTo>
                <a:cubicBezTo>
                  <a:pt x="1096273" y="3428775"/>
                  <a:pt x="1061169" y="3441099"/>
                  <a:pt x="1030829" y="3460058"/>
                </a:cubicBezTo>
                <a:cubicBezTo>
                  <a:pt x="1012069" y="3471781"/>
                  <a:pt x="992602" y="3482706"/>
                  <a:pt x="975606" y="3496867"/>
                </a:cubicBezTo>
                <a:cubicBezTo>
                  <a:pt x="827848" y="3619978"/>
                  <a:pt x="1046146" y="3475409"/>
                  <a:pt x="809937" y="3625699"/>
                </a:cubicBezTo>
                <a:cubicBezTo>
                  <a:pt x="779752" y="3644904"/>
                  <a:pt x="743199" y="3655618"/>
                  <a:pt x="717899" y="3680913"/>
                </a:cubicBezTo>
                <a:cubicBezTo>
                  <a:pt x="656329" y="3742472"/>
                  <a:pt x="707136" y="3696486"/>
                  <a:pt x="625860" y="3754531"/>
                </a:cubicBezTo>
                <a:cubicBezTo>
                  <a:pt x="606400" y="3768429"/>
                  <a:pt x="525931" y="3832095"/>
                  <a:pt x="497007" y="3846554"/>
                </a:cubicBezTo>
                <a:cubicBezTo>
                  <a:pt x="479652" y="3855230"/>
                  <a:pt x="460192" y="3858823"/>
                  <a:pt x="441784" y="3864958"/>
                </a:cubicBezTo>
                <a:cubicBezTo>
                  <a:pt x="423376" y="3877228"/>
                  <a:pt x="403836" y="3887949"/>
                  <a:pt x="386561" y="3901767"/>
                </a:cubicBezTo>
                <a:cubicBezTo>
                  <a:pt x="373009" y="3912607"/>
                  <a:pt x="365268" y="3930817"/>
                  <a:pt x="349746" y="3938577"/>
                </a:cubicBezTo>
                <a:cubicBezTo>
                  <a:pt x="327117" y="3949889"/>
                  <a:pt x="300441" y="3950032"/>
                  <a:pt x="276115" y="3956981"/>
                </a:cubicBezTo>
                <a:cubicBezTo>
                  <a:pt x="257458" y="3962311"/>
                  <a:pt x="239300" y="3969251"/>
                  <a:pt x="220892" y="3975386"/>
                </a:cubicBezTo>
                <a:cubicBezTo>
                  <a:pt x="161330" y="4034937"/>
                  <a:pt x="191699" y="4030599"/>
                  <a:pt x="147262" y="4030599"/>
                </a:cubicBezTo>
                <a:cubicBezTo>
                  <a:pt x="153398" y="3987655"/>
                  <a:pt x="155913" y="3944036"/>
                  <a:pt x="165669" y="3901767"/>
                </a:cubicBezTo>
                <a:cubicBezTo>
                  <a:pt x="204424" y="3733853"/>
                  <a:pt x="202484" y="3838310"/>
                  <a:pt x="202484" y="3772935"/>
                </a:cubicBezTo>
                <a:cubicBezTo>
                  <a:pt x="177941" y="3852688"/>
                  <a:pt x="105926" y="3931962"/>
                  <a:pt x="128854" y="4012195"/>
                </a:cubicBezTo>
                <a:cubicBezTo>
                  <a:pt x="142446" y="4059760"/>
                  <a:pt x="226869" y="4025910"/>
                  <a:pt x="276115" y="4030599"/>
                </a:cubicBezTo>
                <a:cubicBezTo>
                  <a:pt x="355757" y="4038183"/>
                  <a:pt x="515415" y="4049004"/>
                  <a:pt x="515415" y="4049004"/>
                </a:cubicBezTo>
                <a:lnTo>
                  <a:pt x="515415" y="404900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486400" y="3962400"/>
            <a:ext cx="9906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381000"/>
            <a:ext cx="5314275" cy="62478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ヒラギノ角ゴ ProN W3"/>
                <a:ea typeface="ヒラギノ角ゴ ProN W3"/>
                <a:cs typeface="ヒラギノ角ゴ ProN W3"/>
              </a:rPr>
              <a:t>セ</a:t>
            </a:r>
            <a:endParaRPr lang="en-US" sz="40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ヒラギノ角ゴ ProN W3"/>
              <a:ea typeface="ヒラギノ角ゴ ProN W3"/>
              <a:cs typeface="ヒラギノ角ゴ ProN W3"/>
            </a:endParaRPr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 rot="16200000" flipH="1">
            <a:off x="1362006" y="3504932"/>
            <a:ext cx="624786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2" idx="1"/>
            <a:endCxn id="2" idx="3"/>
          </p:cNvCxnSpPr>
          <p:nvPr/>
        </p:nvCxnSpPr>
        <p:spPr>
          <a:xfrm rot="10800000" flipH="1">
            <a:off x="1828799" y="3504932"/>
            <a:ext cx="531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04800" y="381000"/>
            <a:ext cx="790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</a:t>
            </a:r>
            <a:endParaRPr lang="en-US" sz="54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2595479" y="2204208"/>
            <a:ext cx="3994460" cy="2024227"/>
          </a:xfrm>
          <a:custGeom>
            <a:avLst/>
            <a:gdLst>
              <a:gd name="connsiteX0" fmla="*/ 0 w 3994460"/>
              <a:gd name="connsiteY0" fmla="*/ 538072 h 2024227"/>
              <a:gd name="connsiteX1" fmla="*/ 239299 w 3994460"/>
              <a:gd name="connsiteY1" fmla="*/ 519667 h 2024227"/>
              <a:gd name="connsiteX2" fmla="*/ 349745 w 3994460"/>
              <a:gd name="connsiteY2" fmla="*/ 501263 h 2024227"/>
              <a:gd name="connsiteX3" fmla="*/ 589044 w 3994460"/>
              <a:gd name="connsiteY3" fmla="*/ 464454 h 2024227"/>
              <a:gd name="connsiteX4" fmla="*/ 828344 w 3994460"/>
              <a:gd name="connsiteY4" fmla="*/ 390835 h 2024227"/>
              <a:gd name="connsiteX5" fmla="*/ 920382 w 3994460"/>
              <a:gd name="connsiteY5" fmla="*/ 372431 h 2024227"/>
              <a:gd name="connsiteX6" fmla="*/ 994013 w 3994460"/>
              <a:gd name="connsiteY6" fmla="*/ 354026 h 2024227"/>
              <a:gd name="connsiteX7" fmla="*/ 1362166 w 3994460"/>
              <a:gd name="connsiteY7" fmla="*/ 335622 h 2024227"/>
              <a:gd name="connsiteX8" fmla="*/ 1546242 w 3994460"/>
              <a:gd name="connsiteY8" fmla="*/ 280408 h 2024227"/>
              <a:gd name="connsiteX9" fmla="*/ 1675096 w 3994460"/>
              <a:gd name="connsiteY9" fmla="*/ 262003 h 2024227"/>
              <a:gd name="connsiteX10" fmla="*/ 1859172 w 3994460"/>
              <a:gd name="connsiteY10" fmla="*/ 206790 h 2024227"/>
              <a:gd name="connsiteX11" fmla="*/ 2282548 w 3994460"/>
              <a:gd name="connsiteY11" fmla="*/ 169981 h 2024227"/>
              <a:gd name="connsiteX12" fmla="*/ 2374586 w 3994460"/>
              <a:gd name="connsiteY12" fmla="*/ 151576 h 2024227"/>
              <a:gd name="connsiteX13" fmla="*/ 2853185 w 3994460"/>
              <a:gd name="connsiteY13" fmla="*/ 114767 h 2024227"/>
              <a:gd name="connsiteX14" fmla="*/ 3644714 w 3994460"/>
              <a:gd name="connsiteY14" fmla="*/ 96362 h 2024227"/>
              <a:gd name="connsiteX15" fmla="*/ 3884014 w 3994460"/>
              <a:gd name="connsiteY15" fmla="*/ 59553 h 2024227"/>
              <a:gd name="connsiteX16" fmla="*/ 3939237 w 3994460"/>
              <a:gd name="connsiteY16" fmla="*/ 41149 h 2024227"/>
              <a:gd name="connsiteX17" fmla="*/ 3994460 w 3994460"/>
              <a:gd name="connsiteY17" fmla="*/ 4339 h 2024227"/>
              <a:gd name="connsiteX18" fmla="*/ 3976052 w 3994460"/>
              <a:gd name="connsiteY18" fmla="*/ 354026 h 2024227"/>
              <a:gd name="connsiteX19" fmla="*/ 3957644 w 3994460"/>
              <a:gd name="connsiteY19" fmla="*/ 464454 h 2024227"/>
              <a:gd name="connsiteX20" fmla="*/ 3920829 w 3994460"/>
              <a:gd name="connsiteY20" fmla="*/ 722117 h 2024227"/>
              <a:gd name="connsiteX21" fmla="*/ 3884014 w 3994460"/>
              <a:gd name="connsiteY21" fmla="*/ 777331 h 2024227"/>
              <a:gd name="connsiteX22" fmla="*/ 3810383 w 3994460"/>
              <a:gd name="connsiteY22" fmla="*/ 906163 h 2024227"/>
              <a:gd name="connsiteX23" fmla="*/ 3791975 w 3994460"/>
              <a:gd name="connsiteY23" fmla="*/ 979781 h 2024227"/>
              <a:gd name="connsiteX24" fmla="*/ 3681530 w 3994460"/>
              <a:gd name="connsiteY24" fmla="*/ 1053400 h 2024227"/>
              <a:gd name="connsiteX25" fmla="*/ 3644714 w 3994460"/>
              <a:gd name="connsiteY25" fmla="*/ 1163827 h 2024227"/>
              <a:gd name="connsiteX26" fmla="*/ 3626307 w 3994460"/>
              <a:gd name="connsiteY26" fmla="*/ 1219041 h 2024227"/>
              <a:gd name="connsiteX27" fmla="*/ 3515861 w 3994460"/>
              <a:gd name="connsiteY27" fmla="*/ 1366277 h 2024227"/>
              <a:gd name="connsiteX28" fmla="*/ 3442230 w 3994460"/>
              <a:gd name="connsiteY28" fmla="*/ 1439895 h 2024227"/>
              <a:gd name="connsiteX29" fmla="*/ 3387007 w 3994460"/>
              <a:gd name="connsiteY29" fmla="*/ 1495109 h 2024227"/>
              <a:gd name="connsiteX30" fmla="*/ 3368600 w 3994460"/>
              <a:gd name="connsiteY30" fmla="*/ 1550323 h 2024227"/>
              <a:gd name="connsiteX31" fmla="*/ 3331784 w 3994460"/>
              <a:gd name="connsiteY31" fmla="*/ 1587132 h 2024227"/>
              <a:gd name="connsiteX32" fmla="*/ 3202931 w 3994460"/>
              <a:gd name="connsiteY32" fmla="*/ 1715964 h 2024227"/>
              <a:gd name="connsiteX33" fmla="*/ 3184523 w 3994460"/>
              <a:gd name="connsiteY33" fmla="*/ 1789582 h 2024227"/>
              <a:gd name="connsiteX34" fmla="*/ 3110892 w 3994460"/>
              <a:gd name="connsiteY34" fmla="*/ 1826391 h 2024227"/>
              <a:gd name="connsiteX35" fmla="*/ 3000447 w 3994460"/>
              <a:gd name="connsiteY35" fmla="*/ 1918414 h 2024227"/>
              <a:gd name="connsiteX36" fmla="*/ 2982039 w 3994460"/>
              <a:gd name="connsiteY36" fmla="*/ 1955223 h 2024227"/>
              <a:gd name="connsiteX37" fmla="*/ 3000447 w 3994460"/>
              <a:gd name="connsiteY37" fmla="*/ 1715964 h 2024227"/>
              <a:gd name="connsiteX38" fmla="*/ 2963631 w 3994460"/>
              <a:gd name="connsiteY38" fmla="*/ 1992032 h 2024227"/>
              <a:gd name="connsiteX39" fmla="*/ 3055669 w 3994460"/>
              <a:gd name="connsiteY39" fmla="*/ 1955223 h 2024227"/>
              <a:gd name="connsiteX40" fmla="*/ 3166115 w 3994460"/>
              <a:gd name="connsiteY40" fmla="*/ 1918414 h 2024227"/>
              <a:gd name="connsiteX41" fmla="*/ 3202931 w 3994460"/>
              <a:gd name="connsiteY41" fmla="*/ 1881605 h 2024227"/>
              <a:gd name="connsiteX42" fmla="*/ 3276561 w 3994460"/>
              <a:gd name="connsiteY42" fmla="*/ 1863200 h 2024227"/>
              <a:gd name="connsiteX43" fmla="*/ 3276561 w 3994460"/>
              <a:gd name="connsiteY43" fmla="*/ 1863200 h 2024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994460" h="2024227">
                <a:moveTo>
                  <a:pt x="0" y="538072"/>
                </a:moveTo>
                <a:cubicBezTo>
                  <a:pt x="79766" y="531937"/>
                  <a:pt x="159737" y="528041"/>
                  <a:pt x="239299" y="519667"/>
                </a:cubicBezTo>
                <a:cubicBezTo>
                  <a:pt x="276417" y="515761"/>
                  <a:pt x="312797" y="506540"/>
                  <a:pt x="349745" y="501263"/>
                </a:cubicBezTo>
                <a:cubicBezTo>
                  <a:pt x="583766" y="467837"/>
                  <a:pt x="413261" y="499604"/>
                  <a:pt x="589044" y="464454"/>
                </a:cubicBezTo>
                <a:cubicBezTo>
                  <a:pt x="696334" y="392938"/>
                  <a:pt x="622575" y="431981"/>
                  <a:pt x="828344" y="390835"/>
                </a:cubicBezTo>
                <a:cubicBezTo>
                  <a:pt x="859023" y="384700"/>
                  <a:pt x="890029" y="380018"/>
                  <a:pt x="920382" y="372431"/>
                </a:cubicBezTo>
                <a:cubicBezTo>
                  <a:pt x="944926" y="366296"/>
                  <a:pt x="968802" y="356127"/>
                  <a:pt x="994013" y="354026"/>
                </a:cubicBezTo>
                <a:cubicBezTo>
                  <a:pt x="1116460" y="343824"/>
                  <a:pt x="1239448" y="341757"/>
                  <a:pt x="1362166" y="335622"/>
                </a:cubicBezTo>
                <a:cubicBezTo>
                  <a:pt x="1421324" y="315905"/>
                  <a:pt x="1487232" y="293051"/>
                  <a:pt x="1546242" y="280408"/>
                </a:cubicBezTo>
                <a:cubicBezTo>
                  <a:pt x="1588666" y="271319"/>
                  <a:pt x="1632145" y="268138"/>
                  <a:pt x="1675096" y="262003"/>
                </a:cubicBezTo>
                <a:cubicBezTo>
                  <a:pt x="1754516" y="230240"/>
                  <a:pt x="1774188" y="215894"/>
                  <a:pt x="1859172" y="206790"/>
                </a:cubicBezTo>
                <a:cubicBezTo>
                  <a:pt x="2000024" y="191701"/>
                  <a:pt x="2282548" y="169981"/>
                  <a:pt x="2282548" y="169981"/>
                </a:cubicBezTo>
                <a:cubicBezTo>
                  <a:pt x="2313227" y="163846"/>
                  <a:pt x="2343614" y="156000"/>
                  <a:pt x="2374586" y="151576"/>
                </a:cubicBezTo>
                <a:cubicBezTo>
                  <a:pt x="2520397" y="130749"/>
                  <a:pt x="2717433" y="119291"/>
                  <a:pt x="2853185" y="114767"/>
                </a:cubicBezTo>
                <a:cubicBezTo>
                  <a:pt x="3116953" y="105976"/>
                  <a:pt x="3380871" y="102497"/>
                  <a:pt x="3644714" y="96362"/>
                </a:cubicBezTo>
                <a:cubicBezTo>
                  <a:pt x="3685834" y="90489"/>
                  <a:pt x="3838027" y="69771"/>
                  <a:pt x="3884014" y="59553"/>
                </a:cubicBezTo>
                <a:cubicBezTo>
                  <a:pt x="3902955" y="55345"/>
                  <a:pt x="3920829" y="47284"/>
                  <a:pt x="3939237" y="41149"/>
                </a:cubicBezTo>
                <a:cubicBezTo>
                  <a:pt x="3980391" y="0"/>
                  <a:pt x="3958698" y="4339"/>
                  <a:pt x="3994460" y="4339"/>
                </a:cubicBezTo>
                <a:cubicBezTo>
                  <a:pt x="3988324" y="120901"/>
                  <a:pt x="3985362" y="237674"/>
                  <a:pt x="3976052" y="354026"/>
                </a:cubicBezTo>
                <a:cubicBezTo>
                  <a:pt x="3973076" y="391224"/>
                  <a:pt x="3962005" y="427392"/>
                  <a:pt x="3957644" y="464454"/>
                </a:cubicBezTo>
                <a:cubicBezTo>
                  <a:pt x="3951130" y="519810"/>
                  <a:pt x="3956761" y="650266"/>
                  <a:pt x="3920829" y="722117"/>
                </a:cubicBezTo>
                <a:cubicBezTo>
                  <a:pt x="3910935" y="741902"/>
                  <a:pt x="3894990" y="758126"/>
                  <a:pt x="3884014" y="777331"/>
                </a:cubicBezTo>
                <a:cubicBezTo>
                  <a:pt x="3790595" y="940786"/>
                  <a:pt x="3900077" y="771642"/>
                  <a:pt x="3810383" y="906163"/>
                </a:cubicBezTo>
                <a:cubicBezTo>
                  <a:pt x="3804247" y="930702"/>
                  <a:pt x="3804526" y="957820"/>
                  <a:pt x="3791975" y="979781"/>
                </a:cubicBezTo>
                <a:cubicBezTo>
                  <a:pt x="3759531" y="1036550"/>
                  <a:pt x="3734241" y="1035832"/>
                  <a:pt x="3681530" y="1053400"/>
                </a:cubicBezTo>
                <a:lnTo>
                  <a:pt x="3644714" y="1163827"/>
                </a:lnTo>
                <a:cubicBezTo>
                  <a:pt x="3638578" y="1182232"/>
                  <a:pt x="3640027" y="1205324"/>
                  <a:pt x="3626307" y="1219041"/>
                </a:cubicBezTo>
                <a:cubicBezTo>
                  <a:pt x="3582697" y="1262642"/>
                  <a:pt x="3536677" y="1303841"/>
                  <a:pt x="3515861" y="1366277"/>
                </a:cubicBezTo>
                <a:cubicBezTo>
                  <a:pt x="3491316" y="1439898"/>
                  <a:pt x="3515858" y="1415357"/>
                  <a:pt x="3442230" y="1439895"/>
                </a:cubicBezTo>
                <a:cubicBezTo>
                  <a:pt x="3423822" y="1458300"/>
                  <a:pt x="3401448" y="1473452"/>
                  <a:pt x="3387007" y="1495109"/>
                </a:cubicBezTo>
                <a:cubicBezTo>
                  <a:pt x="3376244" y="1511250"/>
                  <a:pt x="3378583" y="1533688"/>
                  <a:pt x="3368600" y="1550323"/>
                </a:cubicBezTo>
                <a:cubicBezTo>
                  <a:pt x="3359671" y="1565203"/>
                  <a:pt x="3342197" y="1573250"/>
                  <a:pt x="3331784" y="1587132"/>
                </a:cubicBezTo>
                <a:cubicBezTo>
                  <a:pt x="3233323" y="1718391"/>
                  <a:pt x="3306295" y="1681514"/>
                  <a:pt x="3202931" y="1715964"/>
                </a:cubicBezTo>
                <a:cubicBezTo>
                  <a:pt x="3196795" y="1740503"/>
                  <a:pt x="3200718" y="1770151"/>
                  <a:pt x="3184523" y="1789582"/>
                </a:cubicBezTo>
                <a:cubicBezTo>
                  <a:pt x="3166955" y="1810660"/>
                  <a:pt x="3134717" y="1812779"/>
                  <a:pt x="3110892" y="1826391"/>
                </a:cubicBezTo>
                <a:cubicBezTo>
                  <a:pt x="3066987" y="1851475"/>
                  <a:pt x="3032510" y="1878342"/>
                  <a:pt x="3000447" y="1918414"/>
                </a:cubicBezTo>
                <a:cubicBezTo>
                  <a:pt x="2991876" y="1929126"/>
                  <a:pt x="2988175" y="1942953"/>
                  <a:pt x="2982039" y="1955223"/>
                </a:cubicBezTo>
                <a:lnTo>
                  <a:pt x="3000447" y="1715964"/>
                </a:lnTo>
                <a:cubicBezTo>
                  <a:pt x="2988175" y="1807987"/>
                  <a:pt x="2942753" y="1901573"/>
                  <a:pt x="2963631" y="1992032"/>
                </a:cubicBezTo>
                <a:cubicBezTo>
                  <a:pt x="2971062" y="2024227"/>
                  <a:pt x="3024616" y="1966513"/>
                  <a:pt x="3055669" y="1955223"/>
                </a:cubicBezTo>
                <a:cubicBezTo>
                  <a:pt x="3092139" y="1941963"/>
                  <a:pt x="3166115" y="1918414"/>
                  <a:pt x="3166115" y="1918414"/>
                </a:cubicBezTo>
                <a:cubicBezTo>
                  <a:pt x="3178387" y="1906144"/>
                  <a:pt x="3188050" y="1890532"/>
                  <a:pt x="3202931" y="1881605"/>
                </a:cubicBezTo>
                <a:cubicBezTo>
                  <a:pt x="3236845" y="1861260"/>
                  <a:pt x="3247330" y="1863200"/>
                  <a:pt x="3276561" y="1863200"/>
                </a:cubicBezTo>
                <a:lnTo>
                  <a:pt x="3276561" y="186320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186566" y="2204208"/>
            <a:ext cx="2223634" cy="3726998"/>
          </a:xfrm>
          <a:custGeom>
            <a:avLst/>
            <a:gdLst>
              <a:gd name="connsiteX0" fmla="*/ 34773 w 2489846"/>
              <a:gd name="connsiteY0" fmla="*/ 0 h 4072345"/>
              <a:gd name="connsiteX1" fmla="*/ 53180 w 2489846"/>
              <a:gd name="connsiteY1" fmla="*/ 386496 h 4072345"/>
              <a:gd name="connsiteX2" fmla="*/ 89996 w 2489846"/>
              <a:gd name="connsiteY2" fmla="*/ 515328 h 4072345"/>
              <a:gd name="connsiteX3" fmla="*/ 71588 w 2489846"/>
              <a:gd name="connsiteY3" fmla="*/ 2024502 h 4072345"/>
              <a:gd name="connsiteX4" fmla="*/ 34773 w 2489846"/>
              <a:gd name="connsiteY4" fmla="*/ 2134929 h 4072345"/>
              <a:gd name="connsiteX5" fmla="*/ 34773 w 2489846"/>
              <a:gd name="connsiteY5" fmla="*/ 2834302 h 4072345"/>
              <a:gd name="connsiteX6" fmla="*/ 53180 w 2489846"/>
              <a:gd name="connsiteY6" fmla="*/ 2889516 h 4072345"/>
              <a:gd name="connsiteX7" fmla="*/ 71588 w 2489846"/>
              <a:gd name="connsiteY7" fmla="*/ 2963134 h 4072345"/>
              <a:gd name="connsiteX8" fmla="*/ 145219 w 2489846"/>
              <a:gd name="connsiteY8" fmla="*/ 3073562 h 4072345"/>
              <a:gd name="connsiteX9" fmla="*/ 218849 w 2489846"/>
              <a:gd name="connsiteY9" fmla="*/ 3165584 h 4072345"/>
              <a:gd name="connsiteX10" fmla="*/ 274072 w 2489846"/>
              <a:gd name="connsiteY10" fmla="*/ 3239203 h 4072345"/>
              <a:gd name="connsiteX11" fmla="*/ 329295 w 2489846"/>
              <a:gd name="connsiteY11" fmla="*/ 3294416 h 4072345"/>
              <a:gd name="connsiteX12" fmla="*/ 402926 w 2489846"/>
              <a:gd name="connsiteY12" fmla="*/ 3386439 h 4072345"/>
              <a:gd name="connsiteX13" fmla="*/ 605410 w 2489846"/>
              <a:gd name="connsiteY13" fmla="*/ 3478462 h 4072345"/>
              <a:gd name="connsiteX14" fmla="*/ 734263 w 2489846"/>
              <a:gd name="connsiteY14" fmla="*/ 3607294 h 4072345"/>
              <a:gd name="connsiteX15" fmla="*/ 771079 w 2489846"/>
              <a:gd name="connsiteY15" fmla="*/ 3644103 h 4072345"/>
              <a:gd name="connsiteX16" fmla="*/ 826302 w 2489846"/>
              <a:gd name="connsiteY16" fmla="*/ 3699317 h 4072345"/>
              <a:gd name="connsiteX17" fmla="*/ 918340 w 2489846"/>
              <a:gd name="connsiteY17" fmla="*/ 3772935 h 4072345"/>
              <a:gd name="connsiteX18" fmla="*/ 1065601 w 2489846"/>
              <a:gd name="connsiteY18" fmla="*/ 3828149 h 4072345"/>
              <a:gd name="connsiteX19" fmla="*/ 1249678 w 2489846"/>
              <a:gd name="connsiteY19" fmla="*/ 3883362 h 4072345"/>
              <a:gd name="connsiteX20" fmla="*/ 2133245 w 2489846"/>
              <a:gd name="connsiteY20" fmla="*/ 3883362 h 4072345"/>
              <a:gd name="connsiteX21" fmla="*/ 2225283 w 2489846"/>
              <a:gd name="connsiteY21" fmla="*/ 3864958 h 4072345"/>
              <a:gd name="connsiteX22" fmla="*/ 2151652 w 2489846"/>
              <a:gd name="connsiteY22" fmla="*/ 3828149 h 4072345"/>
              <a:gd name="connsiteX23" fmla="*/ 2096429 w 2489846"/>
              <a:gd name="connsiteY23" fmla="*/ 3809744 h 4072345"/>
              <a:gd name="connsiteX24" fmla="*/ 2041207 w 2489846"/>
              <a:gd name="connsiteY24" fmla="*/ 3772935 h 4072345"/>
              <a:gd name="connsiteX25" fmla="*/ 2004391 w 2489846"/>
              <a:gd name="connsiteY25" fmla="*/ 3717721 h 4072345"/>
              <a:gd name="connsiteX26" fmla="*/ 2206875 w 2489846"/>
              <a:gd name="connsiteY26" fmla="*/ 3864958 h 4072345"/>
              <a:gd name="connsiteX27" fmla="*/ 2151652 w 2489846"/>
              <a:gd name="connsiteY27" fmla="*/ 3920172 h 4072345"/>
              <a:gd name="connsiteX28" fmla="*/ 2133245 w 2489846"/>
              <a:gd name="connsiteY28" fmla="*/ 3975385 h 4072345"/>
              <a:gd name="connsiteX29" fmla="*/ 2096429 w 2489846"/>
              <a:gd name="connsiteY29" fmla="*/ 4012194 h 4072345"/>
              <a:gd name="connsiteX30" fmla="*/ 2096429 w 2489846"/>
              <a:gd name="connsiteY30" fmla="*/ 4012194 h 4072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489846" h="4072345">
                <a:moveTo>
                  <a:pt x="34773" y="0"/>
                </a:moveTo>
                <a:cubicBezTo>
                  <a:pt x="40909" y="128832"/>
                  <a:pt x="39437" y="258252"/>
                  <a:pt x="53180" y="386496"/>
                </a:cubicBezTo>
                <a:cubicBezTo>
                  <a:pt x="57939" y="430905"/>
                  <a:pt x="89494" y="470668"/>
                  <a:pt x="89996" y="515328"/>
                </a:cubicBezTo>
                <a:cubicBezTo>
                  <a:pt x="95649" y="1018392"/>
                  <a:pt x="88732" y="1521699"/>
                  <a:pt x="71588" y="2024502"/>
                </a:cubicBezTo>
                <a:cubicBezTo>
                  <a:pt x="70266" y="2063280"/>
                  <a:pt x="34773" y="2134929"/>
                  <a:pt x="34773" y="2134929"/>
                </a:cubicBezTo>
                <a:cubicBezTo>
                  <a:pt x="0" y="2447823"/>
                  <a:pt x="3883" y="2340138"/>
                  <a:pt x="34773" y="2834302"/>
                </a:cubicBezTo>
                <a:cubicBezTo>
                  <a:pt x="35983" y="2853665"/>
                  <a:pt x="47849" y="2870862"/>
                  <a:pt x="53180" y="2889516"/>
                </a:cubicBezTo>
                <a:cubicBezTo>
                  <a:pt x="60130" y="2913837"/>
                  <a:pt x="60274" y="2940510"/>
                  <a:pt x="71588" y="2963134"/>
                </a:cubicBezTo>
                <a:cubicBezTo>
                  <a:pt x="91376" y="3002704"/>
                  <a:pt x="145219" y="3073562"/>
                  <a:pt x="145219" y="3073562"/>
                </a:cubicBezTo>
                <a:cubicBezTo>
                  <a:pt x="181053" y="3181049"/>
                  <a:pt x="135589" y="3082338"/>
                  <a:pt x="218849" y="3165584"/>
                </a:cubicBezTo>
                <a:cubicBezTo>
                  <a:pt x="240542" y="3187274"/>
                  <a:pt x="254106" y="3215913"/>
                  <a:pt x="274072" y="3239203"/>
                </a:cubicBezTo>
                <a:cubicBezTo>
                  <a:pt x="291014" y="3258965"/>
                  <a:pt x="312629" y="3274421"/>
                  <a:pt x="329295" y="3294416"/>
                </a:cubicBezTo>
                <a:cubicBezTo>
                  <a:pt x="347880" y="3316714"/>
                  <a:pt x="372321" y="3371139"/>
                  <a:pt x="402926" y="3386439"/>
                </a:cubicBezTo>
                <a:cubicBezTo>
                  <a:pt x="524357" y="3447144"/>
                  <a:pt x="501259" y="3391683"/>
                  <a:pt x="605410" y="3478462"/>
                </a:cubicBezTo>
                <a:cubicBezTo>
                  <a:pt x="652073" y="3517341"/>
                  <a:pt x="691312" y="3564350"/>
                  <a:pt x="734263" y="3607294"/>
                </a:cubicBezTo>
                <a:lnTo>
                  <a:pt x="771079" y="3644103"/>
                </a:lnTo>
                <a:cubicBezTo>
                  <a:pt x="789487" y="3662508"/>
                  <a:pt x="805974" y="3683058"/>
                  <a:pt x="826302" y="3699317"/>
                </a:cubicBezTo>
                <a:cubicBezTo>
                  <a:pt x="856981" y="3723856"/>
                  <a:pt x="885650" y="3751145"/>
                  <a:pt x="918340" y="3772935"/>
                </a:cubicBezTo>
                <a:cubicBezTo>
                  <a:pt x="985671" y="3817815"/>
                  <a:pt x="992020" y="3806078"/>
                  <a:pt x="1065601" y="3828149"/>
                </a:cubicBezTo>
                <a:cubicBezTo>
                  <a:pt x="1289655" y="3895354"/>
                  <a:pt x="1079982" y="3840947"/>
                  <a:pt x="1249678" y="3883362"/>
                </a:cubicBezTo>
                <a:cubicBezTo>
                  <a:pt x="1533194" y="4072345"/>
                  <a:pt x="1303858" y="3935190"/>
                  <a:pt x="2133245" y="3883362"/>
                </a:cubicBezTo>
                <a:cubicBezTo>
                  <a:pt x="2489846" y="3861078"/>
                  <a:pt x="1985818" y="3864958"/>
                  <a:pt x="2225283" y="3864958"/>
                </a:cubicBezTo>
                <a:cubicBezTo>
                  <a:pt x="2200739" y="3852688"/>
                  <a:pt x="2176874" y="3838957"/>
                  <a:pt x="2151652" y="3828149"/>
                </a:cubicBezTo>
                <a:cubicBezTo>
                  <a:pt x="2133817" y="3820507"/>
                  <a:pt x="2113784" y="3818420"/>
                  <a:pt x="2096429" y="3809744"/>
                </a:cubicBezTo>
                <a:cubicBezTo>
                  <a:pt x="2076642" y="3799852"/>
                  <a:pt x="2059614" y="3785205"/>
                  <a:pt x="2041207" y="3772935"/>
                </a:cubicBezTo>
                <a:cubicBezTo>
                  <a:pt x="2020858" y="3711900"/>
                  <a:pt x="2042200" y="3717721"/>
                  <a:pt x="2004391" y="3717721"/>
                </a:cubicBezTo>
                <a:cubicBezTo>
                  <a:pt x="2071886" y="3766800"/>
                  <a:pt x="2157786" y="3797471"/>
                  <a:pt x="2206875" y="3864958"/>
                </a:cubicBezTo>
                <a:cubicBezTo>
                  <a:pt x="2222187" y="3886008"/>
                  <a:pt x="2166093" y="3898515"/>
                  <a:pt x="2151652" y="3920172"/>
                </a:cubicBezTo>
                <a:cubicBezTo>
                  <a:pt x="2140890" y="3936313"/>
                  <a:pt x="2143228" y="3958750"/>
                  <a:pt x="2133245" y="3975385"/>
                </a:cubicBezTo>
                <a:cubicBezTo>
                  <a:pt x="2124315" y="3990265"/>
                  <a:pt x="2096429" y="4012194"/>
                  <a:pt x="2096429" y="4012194"/>
                </a:cubicBezTo>
                <a:lnTo>
                  <a:pt x="2096429" y="401219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381000"/>
            <a:ext cx="5314275" cy="62478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ヒラギノ角ゴ ProN W3"/>
                <a:ea typeface="ヒラギノ角ゴ ProN W3"/>
                <a:cs typeface="ヒラギノ角ゴ ProN W3"/>
              </a:rPr>
              <a:t>ソ</a:t>
            </a:r>
            <a:endParaRPr lang="en-US" sz="40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ヒラギノ角ゴ ProN W3"/>
              <a:ea typeface="ヒラギノ角ゴ ProN W3"/>
              <a:cs typeface="ヒラギノ角ゴ ProN W3"/>
            </a:endParaRPr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 rot="16200000" flipH="1">
            <a:off x="1362006" y="3504932"/>
            <a:ext cx="624786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2" idx="1"/>
            <a:endCxn id="2" idx="3"/>
          </p:cNvCxnSpPr>
          <p:nvPr/>
        </p:nvCxnSpPr>
        <p:spPr>
          <a:xfrm rot="10800000" flipH="1">
            <a:off x="1828799" y="3504932"/>
            <a:ext cx="531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04800" y="381000"/>
            <a:ext cx="847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</a:t>
            </a:r>
            <a:endParaRPr lang="en-US" sz="54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6200000" flipH="1">
            <a:off x="2133734" y="2514466"/>
            <a:ext cx="1371332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4138583" y="2171738"/>
            <a:ext cx="2248871" cy="3595588"/>
          </a:xfrm>
          <a:custGeom>
            <a:avLst/>
            <a:gdLst>
              <a:gd name="connsiteX0" fmla="*/ 2248871 w 2248871"/>
              <a:gd name="connsiteY0" fmla="*/ 0 h 3595588"/>
              <a:gd name="connsiteX1" fmla="*/ 2230464 w 2248871"/>
              <a:gd name="connsiteY1" fmla="*/ 386496 h 3595588"/>
              <a:gd name="connsiteX2" fmla="*/ 2212056 w 2248871"/>
              <a:gd name="connsiteY2" fmla="*/ 441710 h 3595588"/>
              <a:gd name="connsiteX3" fmla="*/ 2175241 w 2248871"/>
              <a:gd name="connsiteY3" fmla="*/ 588946 h 3595588"/>
              <a:gd name="connsiteX4" fmla="*/ 2156833 w 2248871"/>
              <a:gd name="connsiteY4" fmla="*/ 662565 h 3595588"/>
              <a:gd name="connsiteX5" fmla="*/ 2120018 w 2248871"/>
              <a:gd name="connsiteY5" fmla="*/ 772992 h 3595588"/>
              <a:gd name="connsiteX6" fmla="*/ 2046387 w 2248871"/>
              <a:gd name="connsiteY6" fmla="*/ 957038 h 3595588"/>
              <a:gd name="connsiteX7" fmla="*/ 2009572 w 2248871"/>
              <a:gd name="connsiteY7" fmla="*/ 1177892 h 3595588"/>
              <a:gd name="connsiteX8" fmla="*/ 1991164 w 2248871"/>
              <a:gd name="connsiteY8" fmla="*/ 1251511 h 3595588"/>
              <a:gd name="connsiteX9" fmla="*/ 1935941 w 2248871"/>
              <a:gd name="connsiteY9" fmla="*/ 1325129 h 3595588"/>
              <a:gd name="connsiteX10" fmla="*/ 1899126 w 2248871"/>
              <a:gd name="connsiteY10" fmla="*/ 1398747 h 3595588"/>
              <a:gd name="connsiteX11" fmla="*/ 1843903 w 2248871"/>
              <a:gd name="connsiteY11" fmla="*/ 1490770 h 3595588"/>
              <a:gd name="connsiteX12" fmla="*/ 1788680 w 2248871"/>
              <a:gd name="connsiteY12" fmla="*/ 1564388 h 3595588"/>
              <a:gd name="connsiteX13" fmla="*/ 1696642 w 2248871"/>
              <a:gd name="connsiteY13" fmla="*/ 1730029 h 3595588"/>
              <a:gd name="connsiteX14" fmla="*/ 1678234 w 2248871"/>
              <a:gd name="connsiteY14" fmla="*/ 1785243 h 3595588"/>
              <a:gd name="connsiteX15" fmla="*/ 1623011 w 2248871"/>
              <a:gd name="connsiteY15" fmla="*/ 1858861 h 3595588"/>
              <a:gd name="connsiteX16" fmla="*/ 1586196 w 2248871"/>
              <a:gd name="connsiteY16" fmla="*/ 1932479 h 3595588"/>
              <a:gd name="connsiteX17" fmla="*/ 1475750 w 2248871"/>
              <a:gd name="connsiteY17" fmla="*/ 2134930 h 3595588"/>
              <a:gd name="connsiteX18" fmla="*/ 1420527 w 2248871"/>
              <a:gd name="connsiteY18" fmla="*/ 2226952 h 3595588"/>
              <a:gd name="connsiteX19" fmla="*/ 1383712 w 2248871"/>
              <a:gd name="connsiteY19" fmla="*/ 2318975 h 3595588"/>
              <a:gd name="connsiteX20" fmla="*/ 1291674 w 2248871"/>
              <a:gd name="connsiteY20" fmla="*/ 2447807 h 3595588"/>
              <a:gd name="connsiteX21" fmla="*/ 1254858 w 2248871"/>
              <a:gd name="connsiteY21" fmla="*/ 2503021 h 3595588"/>
              <a:gd name="connsiteX22" fmla="*/ 1199635 w 2248871"/>
              <a:gd name="connsiteY22" fmla="*/ 2595044 h 3595588"/>
              <a:gd name="connsiteX23" fmla="*/ 1126005 w 2248871"/>
              <a:gd name="connsiteY23" fmla="*/ 2668662 h 3595588"/>
              <a:gd name="connsiteX24" fmla="*/ 1052374 w 2248871"/>
              <a:gd name="connsiteY24" fmla="*/ 2760685 h 3595588"/>
              <a:gd name="connsiteX25" fmla="*/ 941928 w 2248871"/>
              <a:gd name="connsiteY25" fmla="*/ 2834303 h 3595588"/>
              <a:gd name="connsiteX26" fmla="*/ 776259 w 2248871"/>
              <a:gd name="connsiteY26" fmla="*/ 2963135 h 3595588"/>
              <a:gd name="connsiteX27" fmla="*/ 665814 w 2248871"/>
              <a:gd name="connsiteY27" fmla="*/ 3073562 h 3595588"/>
              <a:gd name="connsiteX28" fmla="*/ 518552 w 2248871"/>
              <a:gd name="connsiteY28" fmla="*/ 3202394 h 3595588"/>
              <a:gd name="connsiteX29" fmla="*/ 224030 w 2248871"/>
              <a:gd name="connsiteY29" fmla="*/ 3460058 h 3595588"/>
              <a:gd name="connsiteX30" fmla="*/ 76769 w 2248871"/>
              <a:gd name="connsiteY30" fmla="*/ 3515272 h 3595588"/>
              <a:gd name="connsiteX31" fmla="*/ 21546 w 2248871"/>
              <a:gd name="connsiteY31" fmla="*/ 3533676 h 3595588"/>
              <a:gd name="connsiteX32" fmla="*/ 76769 w 2248871"/>
              <a:gd name="connsiteY32" fmla="*/ 3404844 h 3595588"/>
              <a:gd name="connsiteX33" fmla="*/ 113584 w 2248871"/>
              <a:gd name="connsiteY33" fmla="*/ 3294417 h 3595588"/>
              <a:gd name="connsiteX34" fmla="*/ 3138 w 2248871"/>
              <a:gd name="connsiteY34" fmla="*/ 3570485 h 3595588"/>
              <a:gd name="connsiteX35" fmla="*/ 76769 w 2248871"/>
              <a:gd name="connsiteY35" fmla="*/ 3588890 h 3595588"/>
              <a:gd name="connsiteX36" fmla="*/ 297661 w 2248871"/>
              <a:gd name="connsiteY36" fmla="*/ 3588890 h 3595588"/>
              <a:gd name="connsiteX37" fmla="*/ 297661 w 2248871"/>
              <a:gd name="connsiteY37" fmla="*/ 3588890 h 3595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248871" h="3595588">
                <a:moveTo>
                  <a:pt x="2248871" y="0"/>
                </a:moveTo>
                <a:cubicBezTo>
                  <a:pt x="2242735" y="128832"/>
                  <a:pt x="2241177" y="257964"/>
                  <a:pt x="2230464" y="386496"/>
                </a:cubicBezTo>
                <a:cubicBezTo>
                  <a:pt x="2228853" y="405830"/>
                  <a:pt x="2217161" y="422993"/>
                  <a:pt x="2212056" y="441710"/>
                </a:cubicBezTo>
                <a:cubicBezTo>
                  <a:pt x="2198743" y="490516"/>
                  <a:pt x="2187513" y="539867"/>
                  <a:pt x="2175241" y="588946"/>
                </a:cubicBezTo>
                <a:cubicBezTo>
                  <a:pt x="2169105" y="613486"/>
                  <a:pt x="2164833" y="638568"/>
                  <a:pt x="2156833" y="662565"/>
                </a:cubicBezTo>
                <a:cubicBezTo>
                  <a:pt x="2144561" y="699374"/>
                  <a:pt x="2134430" y="736967"/>
                  <a:pt x="2120018" y="772992"/>
                </a:cubicBezTo>
                <a:lnTo>
                  <a:pt x="2046387" y="957038"/>
                </a:lnTo>
                <a:cubicBezTo>
                  <a:pt x="2031019" y="1064598"/>
                  <a:pt x="2031107" y="1081003"/>
                  <a:pt x="2009572" y="1177892"/>
                </a:cubicBezTo>
                <a:cubicBezTo>
                  <a:pt x="2004084" y="1202585"/>
                  <a:pt x="2002478" y="1228887"/>
                  <a:pt x="1991164" y="1251511"/>
                </a:cubicBezTo>
                <a:cubicBezTo>
                  <a:pt x="1977443" y="1278948"/>
                  <a:pt x="1952201" y="1299117"/>
                  <a:pt x="1935941" y="1325129"/>
                </a:cubicBezTo>
                <a:cubicBezTo>
                  <a:pt x="1921398" y="1348394"/>
                  <a:pt x="1912452" y="1374764"/>
                  <a:pt x="1899126" y="1398747"/>
                </a:cubicBezTo>
                <a:cubicBezTo>
                  <a:pt x="1881751" y="1430018"/>
                  <a:pt x="1863749" y="1461006"/>
                  <a:pt x="1843903" y="1490770"/>
                </a:cubicBezTo>
                <a:cubicBezTo>
                  <a:pt x="1826885" y="1516293"/>
                  <a:pt x="1805698" y="1538865"/>
                  <a:pt x="1788680" y="1564388"/>
                </a:cubicBezTo>
                <a:cubicBezTo>
                  <a:pt x="1760752" y="1606272"/>
                  <a:pt x="1717696" y="1680912"/>
                  <a:pt x="1696642" y="1730029"/>
                </a:cubicBezTo>
                <a:cubicBezTo>
                  <a:pt x="1688999" y="1747860"/>
                  <a:pt x="1687861" y="1768399"/>
                  <a:pt x="1678234" y="1785243"/>
                </a:cubicBezTo>
                <a:cubicBezTo>
                  <a:pt x="1663012" y="1811876"/>
                  <a:pt x="1639271" y="1832849"/>
                  <a:pt x="1623011" y="1858861"/>
                </a:cubicBezTo>
                <a:cubicBezTo>
                  <a:pt x="1608468" y="1882126"/>
                  <a:pt x="1599810" y="1908658"/>
                  <a:pt x="1586196" y="1932479"/>
                </a:cubicBezTo>
                <a:cubicBezTo>
                  <a:pt x="1532426" y="2026562"/>
                  <a:pt x="1525819" y="1984745"/>
                  <a:pt x="1475750" y="2134930"/>
                </a:cubicBezTo>
                <a:cubicBezTo>
                  <a:pt x="1451855" y="2206606"/>
                  <a:pt x="1471062" y="2176426"/>
                  <a:pt x="1420527" y="2226952"/>
                </a:cubicBezTo>
                <a:cubicBezTo>
                  <a:pt x="1408255" y="2257626"/>
                  <a:pt x="1398489" y="2289426"/>
                  <a:pt x="1383712" y="2318975"/>
                </a:cubicBezTo>
                <a:cubicBezTo>
                  <a:pt x="1369250" y="2347894"/>
                  <a:pt x="1305573" y="2428352"/>
                  <a:pt x="1291674" y="2447807"/>
                </a:cubicBezTo>
                <a:cubicBezTo>
                  <a:pt x="1278815" y="2465806"/>
                  <a:pt x="1266584" y="2484263"/>
                  <a:pt x="1254858" y="2503021"/>
                </a:cubicBezTo>
                <a:cubicBezTo>
                  <a:pt x="1235896" y="2533356"/>
                  <a:pt x="1221600" y="2566808"/>
                  <a:pt x="1199635" y="2595044"/>
                </a:cubicBezTo>
                <a:cubicBezTo>
                  <a:pt x="1178325" y="2622438"/>
                  <a:pt x="1149065" y="2642724"/>
                  <a:pt x="1126005" y="2668662"/>
                </a:cubicBezTo>
                <a:cubicBezTo>
                  <a:pt x="1099903" y="2698022"/>
                  <a:pt x="1081576" y="2734407"/>
                  <a:pt x="1052374" y="2760685"/>
                </a:cubicBezTo>
                <a:cubicBezTo>
                  <a:pt x="1019485" y="2790280"/>
                  <a:pt x="977609" y="2808141"/>
                  <a:pt x="941928" y="2834303"/>
                </a:cubicBezTo>
                <a:cubicBezTo>
                  <a:pt x="885512" y="2875668"/>
                  <a:pt x="829127" y="2917323"/>
                  <a:pt x="776259" y="2963135"/>
                </a:cubicBezTo>
                <a:cubicBezTo>
                  <a:pt x="736915" y="2997227"/>
                  <a:pt x="703966" y="3038141"/>
                  <a:pt x="665814" y="3073562"/>
                </a:cubicBezTo>
                <a:cubicBezTo>
                  <a:pt x="618017" y="3117938"/>
                  <a:pt x="566236" y="3157897"/>
                  <a:pt x="518552" y="3202394"/>
                </a:cubicBezTo>
                <a:cubicBezTo>
                  <a:pt x="431681" y="3283460"/>
                  <a:pt x="332312" y="3405927"/>
                  <a:pt x="224030" y="3460058"/>
                </a:cubicBezTo>
                <a:cubicBezTo>
                  <a:pt x="109651" y="3517237"/>
                  <a:pt x="193725" y="3481862"/>
                  <a:pt x="76769" y="3515272"/>
                </a:cubicBezTo>
                <a:cubicBezTo>
                  <a:pt x="58112" y="3520602"/>
                  <a:pt x="21546" y="3533676"/>
                  <a:pt x="21546" y="3533676"/>
                </a:cubicBezTo>
                <a:cubicBezTo>
                  <a:pt x="70236" y="3338942"/>
                  <a:pt x="4129" y="3568255"/>
                  <a:pt x="76769" y="3404844"/>
                </a:cubicBezTo>
                <a:cubicBezTo>
                  <a:pt x="92530" y="3369388"/>
                  <a:pt x="113584" y="3294417"/>
                  <a:pt x="113584" y="3294417"/>
                </a:cubicBezTo>
                <a:cubicBezTo>
                  <a:pt x="76769" y="3386440"/>
                  <a:pt x="15433" y="3472137"/>
                  <a:pt x="3138" y="3570485"/>
                </a:cubicBezTo>
                <a:cubicBezTo>
                  <a:pt x="0" y="3595588"/>
                  <a:pt x="51519" y="3587312"/>
                  <a:pt x="76769" y="3588890"/>
                </a:cubicBezTo>
                <a:cubicBezTo>
                  <a:pt x="150256" y="3593482"/>
                  <a:pt x="224030" y="3588890"/>
                  <a:pt x="297661" y="3588890"/>
                </a:cubicBezTo>
                <a:lnTo>
                  <a:pt x="297661" y="358889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905506"/>
            <a:ext cx="881653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72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ザ　ジ　ズ　ゼ　ゾ</a:t>
            </a:r>
            <a:endParaRPr lang="en-US" altLang="ja-JP" sz="7200" b="1" dirty="0" smtClean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altLang="ja-JP" sz="7200" b="1" dirty="0" err="1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za</a:t>
            </a:r>
            <a:r>
              <a:rPr lang="en-US" altLang="ja-JP" sz="72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</a:t>
            </a:r>
            <a:r>
              <a:rPr lang="en-US" altLang="ja-JP" sz="7200" b="1" dirty="0" err="1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ji</a:t>
            </a:r>
            <a:r>
              <a:rPr lang="en-US" altLang="ja-JP" sz="72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</a:t>
            </a:r>
            <a:r>
              <a:rPr lang="en-US" altLang="ja-JP" sz="7200" b="1" dirty="0" err="1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zu</a:t>
            </a:r>
            <a:r>
              <a:rPr lang="en-US" altLang="ja-JP" sz="72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</a:t>
            </a:r>
            <a:r>
              <a:rPr lang="en-US" altLang="ja-JP" sz="7200" b="1" dirty="0" err="1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ze</a:t>
            </a:r>
            <a:r>
              <a:rPr lang="en-US" altLang="ja-JP" sz="72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</a:t>
            </a:r>
            <a:r>
              <a:rPr lang="en-US" altLang="ja-JP" sz="7200" b="1" dirty="0" err="1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zo</a:t>
            </a:r>
            <a:r>
              <a:rPr lang="en-US" altLang="ja-JP" sz="72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altLang="ja-JP" sz="72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45883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Let’s practice!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447800"/>
            <a:ext cx="3095719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>
              <a:buAutoNum type="arabicPeriod"/>
            </a:pP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suki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</a:t>
            </a:r>
          </a:p>
          <a:p>
            <a:pPr marL="914400" indent="-914400">
              <a:buAutoNum type="arabicPeriod"/>
            </a:pP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asu</a:t>
            </a:r>
            <a:endParaRPr lang="en-US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914400" indent="-914400">
              <a:buAutoNum type="arabicPeriod"/>
            </a:pP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so-se-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ji</a:t>
            </a:r>
            <a:endParaRPr lang="en-US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914400" indent="-914400">
              <a:buAutoNum type="arabicPeriod"/>
            </a:pP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o-su</a:t>
            </a:r>
            <a:endParaRPr lang="en-US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914400" indent="-914400">
              <a:buAutoNum type="arabicPeriod"/>
            </a:pP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ke-su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93140" y="1447800"/>
            <a:ext cx="2883309" cy="17543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6. so-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</a:t>
            </a:r>
            <a:endParaRPr lang="en-US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7.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uisuki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09600"/>
            <a:ext cx="4544834" cy="59093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ja-JP" altLang="en-US" sz="54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ＭＳ 明朝"/>
                <a:ea typeface="ＭＳ 明朝"/>
                <a:cs typeface="ＭＳ 明朝"/>
              </a:rPr>
              <a:t>スキー</a:t>
            </a:r>
            <a:endParaRPr lang="en-US" altLang="ja-JP" sz="5400" b="1" dirty="0" smtClean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ＭＳ 明朝"/>
              <a:ea typeface="ＭＳ 明朝"/>
              <a:cs typeface="ＭＳ 明朝"/>
            </a:endParaRPr>
          </a:p>
          <a:p>
            <a:pPr marL="914400" indent="-914400">
              <a:buFont typeface="+mj-lt"/>
              <a:buAutoNum type="arabicPeriod"/>
            </a:pPr>
            <a:r>
              <a:rPr lang="ja-JP" altLang="en-US" sz="54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ＭＳ 明朝"/>
                <a:ea typeface="ＭＳ 明朝"/>
                <a:cs typeface="ＭＳ 明朝"/>
              </a:rPr>
              <a:t>ガス</a:t>
            </a:r>
            <a:endParaRPr lang="en-US" altLang="ja-JP" sz="5400" b="1" dirty="0" smtClean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ＭＳ 明朝"/>
              <a:ea typeface="ＭＳ 明朝"/>
              <a:cs typeface="ＭＳ 明朝"/>
            </a:endParaRPr>
          </a:p>
          <a:p>
            <a:pPr marL="914400" indent="-914400">
              <a:buFont typeface="+mj-lt"/>
              <a:buAutoNum type="arabicPeriod"/>
            </a:pPr>
            <a:r>
              <a:rPr lang="ja-JP" altLang="en-US" sz="54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ＭＳ 明朝"/>
                <a:ea typeface="ＭＳ 明朝"/>
                <a:cs typeface="ＭＳ 明朝"/>
              </a:rPr>
              <a:t>ソーセージ</a:t>
            </a:r>
            <a:endParaRPr lang="en-US" altLang="ja-JP" sz="5400" b="1" dirty="0" smtClean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ＭＳ 明朝"/>
              <a:ea typeface="ＭＳ 明朝"/>
              <a:cs typeface="ＭＳ 明朝"/>
            </a:endParaRPr>
          </a:p>
          <a:p>
            <a:pPr marL="914400" indent="-914400">
              <a:buFont typeface="+mj-lt"/>
              <a:buAutoNum type="arabicPeriod"/>
            </a:pPr>
            <a:r>
              <a:rPr lang="ja-JP" altLang="en-US" sz="54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ＭＳ 明朝"/>
                <a:ea typeface="ＭＳ 明朝"/>
                <a:cs typeface="ＭＳ 明朝"/>
              </a:rPr>
              <a:t>コース</a:t>
            </a:r>
            <a:endParaRPr lang="en-US" altLang="ja-JP" sz="5400" b="1" dirty="0" smtClean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ＭＳ 明朝"/>
              <a:ea typeface="ＭＳ 明朝"/>
              <a:cs typeface="ＭＳ 明朝"/>
            </a:endParaRPr>
          </a:p>
          <a:p>
            <a:pPr marL="914400" indent="-914400">
              <a:buFont typeface="+mj-lt"/>
              <a:buAutoNum type="arabicPeriod"/>
            </a:pPr>
            <a:r>
              <a:rPr lang="ja-JP" altLang="en-US" sz="54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ＭＳ 明朝"/>
                <a:ea typeface="ＭＳ 明朝"/>
                <a:cs typeface="ＭＳ 明朝"/>
              </a:rPr>
              <a:t>ケース</a:t>
            </a:r>
            <a:endParaRPr lang="en-US" altLang="ja-JP" sz="5400" b="1" dirty="0" smtClean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ＭＳ 明朝"/>
              <a:ea typeface="ＭＳ 明朝"/>
              <a:cs typeface="ＭＳ 明朝"/>
            </a:endParaRPr>
          </a:p>
          <a:p>
            <a:pPr marL="914400" indent="-914400">
              <a:buFont typeface="+mj-lt"/>
              <a:buAutoNum type="arabicPeriod"/>
            </a:pPr>
            <a:r>
              <a:rPr lang="ja-JP" altLang="en-US" sz="54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ＭＳ 明朝"/>
                <a:ea typeface="ＭＳ 明朝"/>
                <a:cs typeface="ＭＳ 明朝"/>
              </a:rPr>
              <a:t>ソース</a:t>
            </a:r>
            <a:endParaRPr lang="en-US" altLang="ja-JP" sz="5400" b="1" dirty="0" smtClean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ＭＳ 明朝"/>
              <a:ea typeface="ＭＳ 明朝"/>
              <a:cs typeface="ＭＳ 明朝"/>
            </a:endParaRPr>
          </a:p>
          <a:p>
            <a:pPr marL="914400" indent="-914400">
              <a:buFont typeface="+mj-lt"/>
              <a:buAutoNum type="arabicPeriod"/>
            </a:pPr>
            <a:r>
              <a:rPr lang="ja-JP" altLang="en-US" sz="54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ＭＳ 明朝"/>
                <a:ea typeface="ＭＳ 明朝"/>
                <a:cs typeface="ＭＳ 明朝"/>
              </a:rPr>
              <a:t>ウィスキー</a:t>
            </a:r>
            <a:endParaRPr lang="en-US" sz="54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ＭＳ 明朝"/>
              <a:ea typeface="ＭＳ 明朝"/>
              <a:cs typeface="ＭＳ 明朝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43841"/>
            <a:ext cx="91440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タ</a:t>
            </a:r>
            <a:r>
              <a:rPr lang="en-US" altLang="ja-JP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ja-JP" altLang="en-US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チ</a:t>
            </a:r>
            <a:r>
              <a:rPr lang="en-US" altLang="ja-JP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ja-JP" altLang="en-US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ツ</a:t>
            </a:r>
            <a:r>
              <a:rPr lang="en-US" altLang="ja-JP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ja-JP" altLang="en-US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テ</a:t>
            </a:r>
            <a:r>
              <a:rPr lang="en-US" altLang="ja-JP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ja-JP" altLang="en-US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ト</a:t>
            </a:r>
            <a:endParaRPr lang="en-US" altLang="ja-JP" sz="96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9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</a:t>
            </a:r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chi  </a:t>
            </a:r>
            <a:r>
              <a:rPr lang="en-US" sz="9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tsu</a:t>
            </a:r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en-US" sz="9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</a:t>
            </a:r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to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381000"/>
            <a:ext cx="5314275" cy="62478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ヒラギノ角ゴ ProN W3"/>
                <a:ea typeface="ヒラギノ角ゴ ProN W3"/>
                <a:cs typeface="ヒラギノ角ゴ ProN W3"/>
              </a:rPr>
              <a:t>タ</a:t>
            </a:r>
            <a:endParaRPr lang="en-US" sz="40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ヒラギノ角ゴ ProN W3"/>
              <a:ea typeface="ヒラギノ角ゴ ProN W3"/>
              <a:cs typeface="ヒラギノ角ゴ ProN W3"/>
            </a:endParaRPr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 rot="16200000" flipH="1">
            <a:off x="1362006" y="3504932"/>
            <a:ext cx="624786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2" idx="1"/>
            <a:endCxn id="2" idx="3"/>
          </p:cNvCxnSpPr>
          <p:nvPr/>
        </p:nvCxnSpPr>
        <p:spPr>
          <a:xfrm rot="10800000" flipH="1">
            <a:off x="1828799" y="3504932"/>
            <a:ext cx="531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81000" y="381000"/>
            <a:ext cx="7873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</a:t>
            </a:r>
            <a:endParaRPr lang="en-US" sz="54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485033" y="1380342"/>
            <a:ext cx="1435796" cy="1755494"/>
          </a:xfrm>
          <a:custGeom>
            <a:avLst/>
            <a:gdLst>
              <a:gd name="connsiteX0" fmla="*/ 1435796 w 1435796"/>
              <a:gd name="connsiteY0" fmla="*/ 0 h 1755494"/>
              <a:gd name="connsiteX1" fmla="*/ 1380573 w 1435796"/>
              <a:gd name="connsiteY1" fmla="*/ 147237 h 1755494"/>
              <a:gd name="connsiteX2" fmla="*/ 1325350 w 1435796"/>
              <a:gd name="connsiteY2" fmla="*/ 184046 h 1755494"/>
              <a:gd name="connsiteX3" fmla="*/ 1214905 w 1435796"/>
              <a:gd name="connsiteY3" fmla="*/ 404901 h 1755494"/>
              <a:gd name="connsiteX4" fmla="*/ 1159682 w 1435796"/>
              <a:gd name="connsiteY4" fmla="*/ 441710 h 1755494"/>
              <a:gd name="connsiteX5" fmla="*/ 1067643 w 1435796"/>
              <a:gd name="connsiteY5" fmla="*/ 588946 h 1755494"/>
              <a:gd name="connsiteX6" fmla="*/ 1012420 w 1435796"/>
              <a:gd name="connsiteY6" fmla="*/ 699374 h 1755494"/>
              <a:gd name="connsiteX7" fmla="*/ 975605 w 1435796"/>
              <a:gd name="connsiteY7" fmla="*/ 754587 h 1755494"/>
              <a:gd name="connsiteX8" fmla="*/ 957197 w 1435796"/>
              <a:gd name="connsiteY8" fmla="*/ 809801 h 1755494"/>
              <a:gd name="connsiteX9" fmla="*/ 865159 w 1435796"/>
              <a:gd name="connsiteY9" fmla="*/ 920228 h 1755494"/>
              <a:gd name="connsiteX10" fmla="*/ 809936 w 1435796"/>
              <a:gd name="connsiteY10" fmla="*/ 1012251 h 1755494"/>
              <a:gd name="connsiteX11" fmla="*/ 791529 w 1435796"/>
              <a:gd name="connsiteY11" fmla="*/ 1067465 h 1755494"/>
              <a:gd name="connsiteX12" fmla="*/ 644267 w 1435796"/>
              <a:gd name="connsiteY12" fmla="*/ 1196297 h 1755494"/>
              <a:gd name="connsiteX13" fmla="*/ 570637 w 1435796"/>
              <a:gd name="connsiteY13" fmla="*/ 1288320 h 1755494"/>
              <a:gd name="connsiteX14" fmla="*/ 515414 w 1435796"/>
              <a:gd name="connsiteY14" fmla="*/ 1361938 h 1755494"/>
              <a:gd name="connsiteX15" fmla="*/ 423376 w 1435796"/>
              <a:gd name="connsiteY15" fmla="*/ 1453961 h 1755494"/>
              <a:gd name="connsiteX16" fmla="*/ 404968 w 1435796"/>
              <a:gd name="connsiteY16" fmla="*/ 1509174 h 1755494"/>
              <a:gd name="connsiteX17" fmla="*/ 349745 w 1435796"/>
              <a:gd name="connsiteY17" fmla="*/ 1527579 h 1755494"/>
              <a:gd name="connsiteX18" fmla="*/ 239299 w 1435796"/>
              <a:gd name="connsiteY18" fmla="*/ 1619602 h 1755494"/>
              <a:gd name="connsiteX19" fmla="*/ 184076 w 1435796"/>
              <a:gd name="connsiteY19" fmla="*/ 1638006 h 1755494"/>
              <a:gd name="connsiteX20" fmla="*/ 73630 w 1435796"/>
              <a:gd name="connsiteY20" fmla="*/ 1711624 h 1755494"/>
              <a:gd name="connsiteX21" fmla="*/ 18407 w 1435796"/>
              <a:gd name="connsiteY21" fmla="*/ 1730029 h 1755494"/>
              <a:gd name="connsiteX22" fmla="*/ 55223 w 1435796"/>
              <a:gd name="connsiteY22" fmla="*/ 1601197 h 1755494"/>
              <a:gd name="connsiteX23" fmla="*/ 92038 w 1435796"/>
              <a:gd name="connsiteY23" fmla="*/ 1472365 h 1755494"/>
              <a:gd name="connsiteX24" fmla="*/ 0 w 1435796"/>
              <a:gd name="connsiteY24" fmla="*/ 1730029 h 1755494"/>
              <a:gd name="connsiteX25" fmla="*/ 0 w 1435796"/>
              <a:gd name="connsiteY25" fmla="*/ 1730029 h 1755494"/>
              <a:gd name="connsiteX26" fmla="*/ 239299 w 1435796"/>
              <a:gd name="connsiteY26" fmla="*/ 1748434 h 1755494"/>
              <a:gd name="connsiteX27" fmla="*/ 239299 w 1435796"/>
              <a:gd name="connsiteY27" fmla="*/ 1748434 h 1755494"/>
              <a:gd name="connsiteX28" fmla="*/ 239299 w 1435796"/>
              <a:gd name="connsiteY28" fmla="*/ 1748434 h 175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435796" h="1755494">
                <a:moveTo>
                  <a:pt x="1435796" y="0"/>
                </a:moveTo>
                <a:cubicBezTo>
                  <a:pt x="1422625" y="65846"/>
                  <a:pt x="1427973" y="99846"/>
                  <a:pt x="1380573" y="147237"/>
                </a:cubicBezTo>
                <a:cubicBezTo>
                  <a:pt x="1364929" y="162878"/>
                  <a:pt x="1343758" y="171776"/>
                  <a:pt x="1325350" y="184046"/>
                </a:cubicBezTo>
                <a:cubicBezTo>
                  <a:pt x="1304348" y="247042"/>
                  <a:pt x="1276075" y="364128"/>
                  <a:pt x="1214905" y="404901"/>
                </a:cubicBezTo>
                <a:lnTo>
                  <a:pt x="1159682" y="441710"/>
                </a:lnTo>
                <a:cubicBezTo>
                  <a:pt x="1115869" y="573123"/>
                  <a:pt x="1155152" y="530617"/>
                  <a:pt x="1067643" y="588946"/>
                </a:cubicBezTo>
                <a:cubicBezTo>
                  <a:pt x="962131" y="747189"/>
                  <a:pt x="1088634" y="546972"/>
                  <a:pt x="1012420" y="699374"/>
                </a:cubicBezTo>
                <a:cubicBezTo>
                  <a:pt x="1002526" y="719158"/>
                  <a:pt x="985499" y="734803"/>
                  <a:pt x="975605" y="754587"/>
                </a:cubicBezTo>
                <a:cubicBezTo>
                  <a:pt x="966928" y="771939"/>
                  <a:pt x="965874" y="792449"/>
                  <a:pt x="957197" y="809801"/>
                </a:cubicBezTo>
                <a:cubicBezTo>
                  <a:pt x="931568" y="861050"/>
                  <a:pt x="905870" y="879525"/>
                  <a:pt x="865159" y="920228"/>
                </a:cubicBezTo>
                <a:cubicBezTo>
                  <a:pt x="813017" y="1076634"/>
                  <a:pt x="885738" y="885936"/>
                  <a:pt x="809936" y="1012251"/>
                </a:cubicBezTo>
                <a:cubicBezTo>
                  <a:pt x="799953" y="1028886"/>
                  <a:pt x="803171" y="1051946"/>
                  <a:pt x="791529" y="1067465"/>
                </a:cubicBezTo>
                <a:cubicBezTo>
                  <a:pt x="737689" y="1139240"/>
                  <a:pt x="708134" y="1153726"/>
                  <a:pt x="644267" y="1196297"/>
                </a:cubicBezTo>
                <a:cubicBezTo>
                  <a:pt x="553249" y="1332800"/>
                  <a:pt x="658064" y="1183424"/>
                  <a:pt x="570637" y="1288320"/>
                </a:cubicBezTo>
                <a:cubicBezTo>
                  <a:pt x="550997" y="1311884"/>
                  <a:pt x="535796" y="1339012"/>
                  <a:pt x="515414" y="1361938"/>
                </a:cubicBezTo>
                <a:cubicBezTo>
                  <a:pt x="486589" y="1394361"/>
                  <a:pt x="423376" y="1453961"/>
                  <a:pt x="423376" y="1453961"/>
                </a:cubicBezTo>
                <a:cubicBezTo>
                  <a:pt x="417240" y="1472365"/>
                  <a:pt x="418687" y="1495457"/>
                  <a:pt x="404968" y="1509174"/>
                </a:cubicBezTo>
                <a:cubicBezTo>
                  <a:pt x="391247" y="1522893"/>
                  <a:pt x="367100" y="1518903"/>
                  <a:pt x="349745" y="1527579"/>
                </a:cubicBezTo>
                <a:cubicBezTo>
                  <a:pt x="229284" y="1587800"/>
                  <a:pt x="361443" y="1538187"/>
                  <a:pt x="239299" y="1619602"/>
                </a:cubicBezTo>
                <a:cubicBezTo>
                  <a:pt x="223154" y="1630364"/>
                  <a:pt x="202484" y="1631871"/>
                  <a:pt x="184076" y="1638006"/>
                </a:cubicBezTo>
                <a:cubicBezTo>
                  <a:pt x="147261" y="1662545"/>
                  <a:pt x="115604" y="1697635"/>
                  <a:pt x="73630" y="1711624"/>
                </a:cubicBezTo>
                <a:lnTo>
                  <a:pt x="18407" y="1730029"/>
                </a:lnTo>
                <a:cubicBezTo>
                  <a:pt x="30679" y="1687085"/>
                  <a:pt x="42086" y="1643884"/>
                  <a:pt x="55223" y="1601197"/>
                </a:cubicBezTo>
                <a:cubicBezTo>
                  <a:pt x="93978" y="1475264"/>
                  <a:pt x="92038" y="1531102"/>
                  <a:pt x="92038" y="1472365"/>
                </a:cubicBezTo>
                <a:lnTo>
                  <a:pt x="0" y="1730029"/>
                </a:lnTo>
                <a:lnTo>
                  <a:pt x="0" y="1730029"/>
                </a:lnTo>
                <a:cubicBezTo>
                  <a:pt x="152813" y="1755494"/>
                  <a:pt x="73123" y="1748434"/>
                  <a:pt x="239299" y="1748434"/>
                </a:cubicBezTo>
                <a:lnTo>
                  <a:pt x="239299" y="1748434"/>
                </a:lnTo>
                <a:lnTo>
                  <a:pt x="239299" y="174843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049683" y="1803647"/>
            <a:ext cx="2466625" cy="3828149"/>
          </a:xfrm>
          <a:custGeom>
            <a:avLst/>
            <a:gdLst>
              <a:gd name="connsiteX0" fmla="*/ 423376 w 2466625"/>
              <a:gd name="connsiteY0" fmla="*/ 73618 h 3828149"/>
              <a:gd name="connsiteX1" fmla="*/ 754714 w 2466625"/>
              <a:gd name="connsiteY1" fmla="*/ 110427 h 3828149"/>
              <a:gd name="connsiteX2" fmla="*/ 809937 w 2466625"/>
              <a:gd name="connsiteY2" fmla="*/ 128832 h 3828149"/>
              <a:gd name="connsiteX3" fmla="*/ 1491020 w 2466625"/>
              <a:gd name="connsiteY3" fmla="*/ 92023 h 3828149"/>
              <a:gd name="connsiteX4" fmla="*/ 1638281 w 2466625"/>
              <a:gd name="connsiteY4" fmla="*/ 73618 h 3828149"/>
              <a:gd name="connsiteX5" fmla="*/ 1748727 w 2466625"/>
              <a:gd name="connsiteY5" fmla="*/ 36809 h 3828149"/>
              <a:gd name="connsiteX6" fmla="*/ 1932803 w 2466625"/>
              <a:gd name="connsiteY6" fmla="*/ 0 h 3828149"/>
              <a:gd name="connsiteX7" fmla="*/ 2190510 w 2466625"/>
              <a:gd name="connsiteY7" fmla="*/ 36809 h 3828149"/>
              <a:gd name="connsiteX8" fmla="*/ 2245733 w 2466625"/>
              <a:gd name="connsiteY8" fmla="*/ 55214 h 3828149"/>
              <a:gd name="connsiteX9" fmla="*/ 2319364 w 2466625"/>
              <a:gd name="connsiteY9" fmla="*/ 73618 h 3828149"/>
              <a:gd name="connsiteX10" fmla="*/ 2448217 w 2466625"/>
              <a:gd name="connsiteY10" fmla="*/ 110427 h 3828149"/>
              <a:gd name="connsiteX11" fmla="*/ 2466625 w 2466625"/>
              <a:gd name="connsiteY11" fmla="*/ 220855 h 3828149"/>
              <a:gd name="connsiteX12" fmla="*/ 2429810 w 2466625"/>
              <a:gd name="connsiteY12" fmla="*/ 478519 h 3828149"/>
              <a:gd name="connsiteX13" fmla="*/ 2374587 w 2466625"/>
              <a:gd name="connsiteY13" fmla="*/ 662564 h 3828149"/>
              <a:gd name="connsiteX14" fmla="*/ 2319364 w 2466625"/>
              <a:gd name="connsiteY14" fmla="*/ 865015 h 3828149"/>
              <a:gd name="connsiteX15" fmla="*/ 2282549 w 2466625"/>
              <a:gd name="connsiteY15" fmla="*/ 938633 h 3828149"/>
              <a:gd name="connsiteX16" fmla="*/ 2245733 w 2466625"/>
              <a:gd name="connsiteY16" fmla="*/ 1049060 h 3828149"/>
              <a:gd name="connsiteX17" fmla="*/ 2208918 w 2466625"/>
              <a:gd name="connsiteY17" fmla="*/ 1104274 h 3828149"/>
              <a:gd name="connsiteX18" fmla="*/ 2172103 w 2466625"/>
              <a:gd name="connsiteY18" fmla="*/ 1177892 h 3828149"/>
              <a:gd name="connsiteX19" fmla="*/ 2153695 w 2466625"/>
              <a:gd name="connsiteY19" fmla="*/ 1233106 h 3828149"/>
              <a:gd name="connsiteX20" fmla="*/ 2116880 w 2466625"/>
              <a:gd name="connsiteY20" fmla="*/ 1288319 h 3828149"/>
              <a:gd name="connsiteX21" fmla="*/ 2098472 w 2466625"/>
              <a:gd name="connsiteY21" fmla="*/ 1343533 h 3828149"/>
              <a:gd name="connsiteX22" fmla="*/ 2043249 w 2466625"/>
              <a:gd name="connsiteY22" fmla="*/ 1398747 h 3828149"/>
              <a:gd name="connsiteX23" fmla="*/ 1914396 w 2466625"/>
              <a:gd name="connsiteY23" fmla="*/ 1582792 h 3828149"/>
              <a:gd name="connsiteX24" fmla="*/ 1877580 w 2466625"/>
              <a:gd name="connsiteY24" fmla="*/ 1638006 h 3828149"/>
              <a:gd name="connsiteX25" fmla="*/ 1822357 w 2466625"/>
              <a:gd name="connsiteY25" fmla="*/ 1748434 h 3828149"/>
              <a:gd name="connsiteX26" fmla="*/ 1748727 w 2466625"/>
              <a:gd name="connsiteY26" fmla="*/ 1877265 h 3828149"/>
              <a:gd name="connsiteX27" fmla="*/ 1730319 w 2466625"/>
              <a:gd name="connsiteY27" fmla="*/ 1932479 h 3828149"/>
              <a:gd name="connsiteX28" fmla="*/ 1583058 w 2466625"/>
              <a:gd name="connsiteY28" fmla="*/ 2190143 h 3828149"/>
              <a:gd name="connsiteX29" fmla="*/ 1491020 w 2466625"/>
              <a:gd name="connsiteY29" fmla="*/ 2300570 h 3828149"/>
              <a:gd name="connsiteX30" fmla="*/ 1362166 w 2466625"/>
              <a:gd name="connsiteY30" fmla="*/ 2466211 h 3828149"/>
              <a:gd name="connsiteX31" fmla="*/ 1270128 w 2466625"/>
              <a:gd name="connsiteY31" fmla="*/ 2613448 h 3828149"/>
              <a:gd name="connsiteX32" fmla="*/ 1178090 w 2466625"/>
              <a:gd name="connsiteY32" fmla="*/ 2760684 h 3828149"/>
              <a:gd name="connsiteX33" fmla="*/ 1141274 w 2466625"/>
              <a:gd name="connsiteY33" fmla="*/ 2815898 h 3828149"/>
              <a:gd name="connsiteX34" fmla="*/ 1086051 w 2466625"/>
              <a:gd name="connsiteY34" fmla="*/ 2852707 h 3828149"/>
              <a:gd name="connsiteX35" fmla="*/ 1012421 w 2466625"/>
              <a:gd name="connsiteY35" fmla="*/ 2944730 h 3828149"/>
              <a:gd name="connsiteX36" fmla="*/ 846752 w 2466625"/>
              <a:gd name="connsiteY36" fmla="*/ 3128776 h 3828149"/>
              <a:gd name="connsiteX37" fmla="*/ 754714 w 2466625"/>
              <a:gd name="connsiteY37" fmla="*/ 3239203 h 3828149"/>
              <a:gd name="connsiteX38" fmla="*/ 662675 w 2466625"/>
              <a:gd name="connsiteY38" fmla="*/ 3331226 h 3828149"/>
              <a:gd name="connsiteX39" fmla="*/ 533822 w 2466625"/>
              <a:gd name="connsiteY39" fmla="*/ 3404844 h 3828149"/>
              <a:gd name="connsiteX40" fmla="*/ 460191 w 2466625"/>
              <a:gd name="connsiteY40" fmla="*/ 3441653 h 3828149"/>
              <a:gd name="connsiteX41" fmla="*/ 331338 w 2466625"/>
              <a:gd name="connsiteY41" fmla="*/ 3552081 h 3828149"/>
              <a:gd name="connsiteX42" fmla="*/ 294522 w 2466625"/>
              <a:gd name="connsiteY42" fmla="*/ 3588890 h 3828149"/>
              <a:gd name="connsiteX43" fmla="*/ 220892 w 2466625"/>
              <a:gd name="connsiteY43" fmla="*/ 3625699 h 3828149"/>
              <a:gd name="connsiteX44" fmla="*/ 128853 w 2466625"/>
              <a:gd name="connsiteY44" fmla="*/ 3680913 h 3828149"/>
              <a:gd name="connsiteX45" fmla="*/ 92038 w 2466625"/>
              <a:gd name="connsiteY45" fmla="*/ 3736126 h 3828149"/>
              <a:gd name="connsiteX46" fmla="*/ 0 w 2466625"/>
              <a:gd name="connsiteY46" fmla="*/ 3791340 h 3828149"/>
              <a:gd name="connsiteX47" fmla="*/ 36815 w 2466625"/>
              <a:gd name="connsiteY47" fmla="*/ 3625699 h 3828149"/>
              <a:gd name="connsiteX48" fmla="*/ 73631 w 2466625"/>
              <a:gd name="connsiteY48" fmla="*/ 3570485 h 3828149"/>
              <a:gd name="connsiteX49" fmla="*/ 73631 w 2466625"/>
              <a:gd name="connsiteY49" fmla="*/ 3570485 h 3828149"/>
              <a:gd name="connsiteX50" fmla="*/ 0 w 2466625"/>
              <a:gd name="connsiteY50" fmla="*/ 3828149 h 3828149"/>
              <a:gd name="connsiteX51" fmla="*/ 220892 w 2466625"/>
              <a:gd name="connsiteY51" fmla="*/ 3828149 h 3828149"/>
              <a:gd name="connsiteX52" fmla="*/ 220892 w 2466625"/>
              <a:gd name="connsiteY52" fmla="*/ 3828149 h 3828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466625" h="3828149">
                <a:moveTo>
                  <a:pt x="423376" y="73618"/>
                </a:moveTo>
                <a:cubicBezTo>
                  <a:pt x="508728" y="81376"/>
                  <a:pt x="661416" y="91771"/>
                  <a:pt x="754714" y="110427"/>
                </a:cubicBezTo>
                <a:cubicBezTo>
                  <a:pt x="773740" y="114232"/>
                  <a:pt x="791529" y="122697"/>
                  <a:pt x="809937" y="128832"/>
                </a:cubicBezTo>
                <a:lnTo>
                  <a:pt x="1491020" y="92023"/>
                </a:lnTo>
                <a:cubicBezTo>
                  <a:pt x="1540379" y="88733"/>
                  <a:pt x="1589910" y="83982"/>
                  <a:pt x="1638281" y="73618"/>
                </a:cubicBezTo>
                <a:cubicBezTo>
                  <a:pt x="1676226" y="65488"/>
                  <a:pt x="1711079" y="46219"/>
                  <a:pt x="1748727" y="36809"/>
                </a:cubicBezTo>
                <a:cubicBezTo>
                  <a:pt x="1858566" y="9354"/>
                  <a:pt x="1797403" y="22563"/>
                  <a:pt x="1932803" y="0"/>
                </a:cubicBezTo>
                <a:cubicBezTo>
                  <a:pt x="2018705" y="12270"/>
                  <a:pt x="2105056" y="21731"/>
                  <a:pt x="2190510" y="36809"/>
                </a:cubicBezTo>
                <a:cubicBezTo>
                  <a:pt x="2209618" y="40180"/>
                  <a:pt x="2227076" y="49884"/>
                  <a:pt x="2245733" y="55214"/>
                </a:cubicBezTo>
                <a:cubicBezTo>
                  <a:pt x="2270059" y="62163"/>
                  <a:pt x="2294668" y="68131"/>
                  <a:pt x="2319364" y="73618"/>
                </a:cubicBezTo>
                <a:cubicBezTo>
                  <a:pt x="2433293" y="98931"/>
                  <a:pt x="2379717" y="76184"/>
                  <a:pt x="2448217" y="110427"/>
                </a:cubicBezTo>
                <a:cubicBezTo>
                  <a:pt x="2454353" y="147236"/>
                  <a:pt x="2466625" y="183538"/>
                  <a:pt x="2466625" y="220855"/>
                </a:cubicBezTo>
                <a:cubicBezTo>
                  <a:pt x="2466625" y="323366"/>
                  <a:pt x="2446802" y="385076"/>
                  <a:pt x="2429810" y="478519"/>
                </a:cubicBezTo>
                <a:cubicBezTo>
                  <a:pt x="2403618" y="622554"/>
                  <a:pt x="2430499" y="550758"/>
                  <a:pt x="2374587" y="662564"/>
                </a:cubicBezTo>
                <a:cubicBezTo>
                  <a:pt x="2356100" y="754981"/>
                  <a:pt x="2356730" y="771614"/>
                  <a:pt x="2319364" y="865015"/>
                </a:cubicBezTo>
                <a:cubicBezTo>
                  <a:pt x="2309173" y="890489"/>
                  <a:pt x="2292740" y="913159"/>
                  <a:pt x="2282549" y="938633"/>
                </a:cubicBezTo>
                <a:cubicBezTo>
                  <a:pt x="2268137" y="974658"/>
                  <a:pt x="2261494" y="1013604"/>
                  <a:pt x="2245733" y="1049060"/>
                </a:cubicBezTo>
                <a:cubicBezTo>
                  <a:pt x="2236748" y="1069274"/>
                  <a:pt x="2219894" y="1085069"/>
                  <a:pt x="2208918" y="1104274"/>
                </a:cubicBezTo>
                <a:cubicBezTo>
                  <a:pt x="2195304" y="1128095"/>
                  <a:pt x="2182912" y="1152674"/>
                  <a:pt x="2172103" y="1177892"/>
                </a:cubicBezTo>
                <a:cubicBezTo>
                  <a:pt x="2164460" y="1195723"/>
                  <a:pt x="2162372" y="1215754"/>
                  <a:pt x="2153695" y="1233106"/>
                </a:cubicBezTo>
                <a:cubicBezTo>
                  <a:pt x="2143801" y="1252890"/>
                  <a:pt x="2126774" y="1268535"/>
                  <a:pt x="2116880" y="1288319"/>
                </a:cubicBezTo>
                <a:cubicBezTo>
                  <a:pt x="2108203" y="1305671"/>
                  <a:pt x="2109235" y="1327392"/>
                  <a:pt x="2098472" y="1343533"/>
                </a:cubicBezTo>
                <a:cubicBezTo>
                  <a:pt x="2084031" y="1365190"/>
                  <a:pt x="2060191" y="1378985"/>
                  <a:pt x="2043249" y="1398747"/>
                </a:cubicBezTo>
                <a:cubicBezTo>
                  <a:pt x="2002361" y="1446442"/>
                  <a:pt x="1946083" y="1535269"/>
                  <a:pt x="1914396" y="1582792"/>
                </a:cubicBezTo>
                <a:cubicBezTo>
                  <a:pt x="1902124" y="1601197"/>
                  <a:pt x="1887474" y="1618221"/>
                  <a:pt x="1877580" y="1638006"/>
                </a:cubicBezTo>
                <a:cubicBezTo>
                  <a:pt x="1859172" y="1674815"/>
                  <a:pt x="1842346" y="1712459"/>
                  <a:pt x="1822357" y="1748434"/>
                </a:cubicBezTo>
                <a:cubicBezTo>
                  <a:pt x="1764585" y="1852406"/>
                  <a:pt x="1802550" y="1751699"/>
                  <a:pt x="1748727" y="1877265"/>
                </a:cubicBezTo>
                <a:cubicBezTo>
                  <a:pt x="1741084" y="1895096"/>
                  <a:pt x="1738348" y="1914818"/>
                  <a:pt x="1730319" y="1932479"/>
                </a:cubicBezTo>
                <a:cubicBezTo>
                  <a:pt x="1706256" y="1985409"/>
                  <a:pt x="1631213" y="2141996"/>
                  <a:pt x="1583058" y="2190143"/>
                </a:cubicBezTo>
                <a:cubicBezTo>
                  <a:pt x="1421719" y="2351456"/>
                  <a:pt x="1619160" y="2146828"/>
                  <a:pt x="1491020" y="2300570"/>
                </a:cubicBezTo>
                <a:cubicBezTo>
                  <a:pt x="1415274" y="2391450"/>
                  <a:pt x="1431945" y="2326674"/>
                  <a:pt x="1362166" y="2466211"/>
                </a:cubicBezTo>
                <a:cubicBezTo>
                  <a:pt x="1268893" y="2652728"/>
                  <a:pt x="1389597" y="2422331"/>
                  <a:pt x="1270128" y="2613448"/>
                </a:cubicBezTo>
                <a:cubicBezTo>
                  <a:pt x="1097143" y="2890175"/>
                  <a:pt x="1386680" y="2468706"/>
                  <a:pt x="1178090" y="2760684"/>
                </a:cubicBezTo>
                <a:cubicBezTo>
                  <a:pt x="1165231" y="2778684"/>
                  <a:pt x="1156917" y="2800258"/>
                  <a:pt x="1141274" y="2815898"/>
                </a:cubicBezTo>
                <a:cubicBezTo>
                  <a:pt x="1125630" y="2831539"/>
                  <a:pt x="1101695" y="2837066"/>
                  <a:pt x="1086051" y="2852707"/>
                </a:cubicBezTo>
                <a:cubicBezTo>
                  <a:pt x="1058270" y="2880483"/>
                  <a:pt x="1038849" y="2915664"/>
                  <a:pt x="1012421" y="2944730"/>
                </a:cubicBezTo>
                <a:cubicBezTo>
                  <a:pt x="823650" y="3152344"/>
                  <a:pt x="966585" y="2969024"/>
                  <a:pt x="846752" y="3128776"/>
                </a:cubicBezTo>
                <a:cubicBezTo>
                  <a:pt x="814932" y="3224217"/>
                  <a:pt x="849730" y="3154758"/>
                  <a:pt x="754714" y="3239203"/>
                </a:cubicBezTo>
                <a:cubicBezTo>
                  <a:pt x="722286" y="3268023"/>
                  <a:pt x="701480" y="3311827"/>
                  <a:pt x="662675" y="3331226"/>
                </a:cubicBezTo>
                <a:cubicBezTo>
                  <a:pt x="440156" y="3442467"/>
                  <a:pt x="715961" y="3300783"/>
                  <a:pt x="533822" y="3404844"/>
                </a:cubicBezTo>
                <a:cubicBezTo>
                  <a:pt x="509997" y="3418456"/>
                  <a:pt x="484735" y="3429383"/>
                  <a:pt x="460191" y="3441653"/>
                </a:cubicBezTo>
                <a:cubicBezTo>
                  <a:pt x="282965" y="3618851"/>
                  <a:pt x="471501" y="3439969"/>
                  <a:pt x="331338" y="3552081"/>
                </a:cubicBezTo>
                <a:cubicBezTo>
                  <a:pt x="317786" y="3562921"/>
                  <a:pt x="308962" y="3579265"/>
                  <a:pt x="294522" y="3588890"/>
                </a:cubicBezTo>
                <a:cubicBezTo>
                  <a:pt x="271690" y="3604109"/>
                  <a:pt x="243724" y="3610480"/>
                  <a:pt x="220892" y="3625699"/>
                </a:cubicBezTo>
                <a:cubicBezTo>
                  <a:pt x="119819" y="3693070"/>
                  <a:pt x="257044" y="3638189"/>
                  <a:pt x="128853" y="3680913"/>
                </a:cubicBezTo>
                <a:cubicBezTo>
                  <a:pt x="116581" y="3699317"/>
                  <a:pt x="107681" y="3720486"/>
                  <a:pt x="92038" y="3736126"/>
                </a:cubicBezTo>
                <a:cubicBezTo>
                  <a:pt x="69826" y="3758334"/>
                  <a:pt x="29049" y="3776818"/>
                  <a:pt x="0" y="3791340"/>
                </a:cubicBezTo>
                <a:cubicBezTo>
                  <a:pt x="3717" y="3769044"/>
                  <a:pt x="15902" y="3660548"/>
                  <a:pt x="36815" y="3625699"/>
                </a:cubicBezTo>
                <a:cubicBezTo>
                  <a:pt x="77970" y="3557120"/>
                  <a:pt x="73631" y="3615942"/>
                  <a:pt x="73631" y="3570485"/>
                </a:cubicBezTo>
                <a:lnTo>
                  <a:pt x="73631" y="3570485"/>
                </a:lnTo>
                <a:lnTo>
                  <a:pt x="0" y="3828149"/>
                </a:lnTo>
                <a:lnTo>
                  <a:pt x="220892" y="3828149"/>
                </a:lnTo>
                <a:lnTo>
                  <a:pt x="220892" y="3828149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049683" y="2906968"/>
            <a:ext cx="979517" cy="5979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381000"/>
            <a:ext cx="5314275" cy="62478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ヒラギノ角ゴ ProN W3"/>
                <a:ea typeface="ヒラギノ角ゴ ProN W3"/>
                <a:cs typeface="ヒラギノ角ゴ ProN W3"/>
              </a:rPr>
              <a:t>チ</a:t>
            </a:r>
            <a:endParaRPr lang="en-US" sz="40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ヒラギノ角ゴ ProN W3"/>
              <a:ea typeface="ヒラギノ角ゴ ProN W3"/>
              <a:cs typeface="ヒラギノ角ゴ ProN W3"/>
            </a:endParaRPr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 rot="16200000" flipH="1">
            <a:off x="1362006" y="3504932"/>
            <a:ext cx="624786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2" idx="1"/>
            <a:endCxn id="2" idx="3"/>
          </p:cNvCxnSpPr>
          <p:nvPr/>
        </p:nvCxnSpPr>
        <p:spPr>
          <a:xfrm rot="10800000" flipH="1">
            <a:off x="1828799" y="3504932"/>
            <a:ext cx="531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81000" y="381000"/>
            <a:ext cx="1107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chi</a:t>
            </a:r>
            <a:endParaRPr lang="en-US" sz="54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3276600" y="1304330"/>
            <a:ext cx="1981200" cy="4482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743200" y="2895600"/>
            <a:ext cx="3429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3782701" y="2429402"/>
            <a:ext cx="1224180" cy="3294417"/>
          </a:xfrm>
          <a:custGeom>
            <a:avLst/>
            <a:gdLst>
              <a:gd name="connsiteX0" fmla="*/ 1224180 w 1224180"/>
              <a:gd name="connsiteY0" fmla="*/ 0 h 3294417"/>
              <a:gd name="connsiteX1" fmla="*/ 1205772 w 1224180"/>
              <a:gd name="connsiteY1" fmla="*/ 736183 h 3294417"/>
              <a:gd name="connsiteX2" fmla="*/ 1168957 w 1224180"/>
              <a:gd name="connsiteY2" fmla="*/ 957037 h 3294417"/>
              <a:gd name="connsiteX3" fmla="*/ 1150549 w 1224180"/>
              <a:gd name="connsiteY3" fmla="*/ 1030656 h 3294417"/>
              <a:gd name="connsiteX4" fmla="*/ 1132141 w 1224180"/>
              <a:gd name="connsiteY4" fmla="*/ 1141083 h 3294417"/>
              <a:gd name="connsiteX5" fmla="*/ 1113734 w 1224180"/>
              <a:gd name="connsiteY5" fmla="*/ 1214701 h 3294417"/>
              <a:gd name="connsiteX6" fmla="*/ 1076919 w 1224180"/>
              <a:gd name="connsiteY6" fmla="*/ 1361938 h 3294417"/>
              <a:gd name="connsiteX7" fmla="*/ 1021696 w 1224180"/>
              <a:gd name="connsiteY7" fmla="*/ 1619602 h 3294417"/>
              <a:gd name="connsiteX8" fmla="*/ 984880 w 1224180"/>
              <a:gd name="connsiteY8" fmla="*/ 1730029 h 3294417"/>
              <a:gd name="connsiteX9" fmla="*/ 966473 w 1224180"/>
              <a:gd name="connsiteY9" fmla="*/ 1785243 h 3294417"/>
              <a:gd name="connsiteX10" fmla="*/ 948065 w 1224180"/>
              <a:gd name="connsiteY10" fmla="*/ 1987693 h 3294417"/>
              <a:gd name="connsiteX11" fmla="*/ 911250 w 1224180"/>
              <a:gd name="connsiteY11" fmla="*/ 2061311 h 3294417"/>
              <a:gd name="connsiteX12" fmla="*/ 874434 w 1224180"/>
              <a:gd name="connsiteY12" fmla="*/ 2208548 h 3294417"/>
              <a:gd name="connsiteX13" fmla="*/ 819211 w 1224180"/>
              <a:gd name="connsiteY13" fmla="*/ 2245357 h 3294417"/>
              <a:gd name="connsiteX14" fmla="*/ 763988 w 1224180"/>
              <a:gd name="connsiteY14" fmla="*/ 2447807 h 3294417"/>
              <a:gd name="connsiteX15" fmla="*/ 727173 w 1224180"/>
              <a:gd name="connsiteY15" fmla="*/ 2558234 h 3294417"/>
              <a:gd name="connsiteX16" fmla="*/ 671950 w 1224180"/>
              <a:gd name="connsiteY16" fmla="*/ 2687066 h 3294417"/>
              <a:gd name="connsiteX17" fmla="*/ 616727 w 1224180"/>
              <a:gd name="connsiteY17" fmla="*/ 2779089 h 3294417"/>
              <a:gd name="connsiteX18" fmla="*/ 543097 w 1224180"/>
              <a:gd name="connsiteY18" fmla="*/ 2889516 h 3294417"/>
              <a:gd name="connsiteX19" fmla="*/ 506281 w 1224180"/>
              <a:gd name="connsiteY19" fmla="*/ 2944730 h 3294417"/>
              <a:gd name="connsiteX20" fmla="*/ 377428 w 1224180"/>
              <a:gd name="connsiteY20" fmla="*/ 3018348 h 3294417"/>
              <a:gd name="connsiteX21" fmla="*/ 248574 w 1224180"/>
              <a:gd name="connsiteY21" fmla="*/ 3128776 h 3294417"/>
              <a:gd name="connsiteX22" fmla="*/ 138128 w 1224180"/>
              <a:gd name="connsiteY22" fmla="*/ 3165585 h 3294417"/>
              <a:gd name="connsiteX23" fmla="*/ 82905 w 1224180"/>
              <a:gd name="connsiteY23" fmla="*/ 3202394 h 3294417"/>
              <a:gd name="connsiteX24" fmla="*/ 101313 w 1224180"/>
              <a:gd name="connsiteY24" fmla="*/ 3128776 h 3294417"/>
              <a:gd name="connsiteX25" fmla="*/ 174944 w 1224180"/>
              <a:gd name="connsiteY25" fmla="*/ 3018348 h 3294417"/>
              <a:gd name="connsiteX26" fmla="*/ 193351 w 1224180"/>
              <a:gd name="connsiteY26" fmla="*/ 2963135 h 3294417"/>
              <a:gd name="connsiteX27" fmla="*/ 156536 w 1224180"/>
              <a:gd name="connsiteY27" fmla="*/ 3220799 h 3294417"/>
              <a:gd name="connsiteX28" fmla="*/ 211759 w 1224180"/>
              <a:gd name="connsiteY28" fmla="*/ 3239203 h 3294417"/>
              <a:gd name="connsiteX29" fmla="*/ 303797 w 1224180"/>
              <a:gd name="connsiteY29" fmla="*/ 3294417 h 3294417"/>
              <a:gd name="connsiteX30" fmla="*/ 303797 w 1224180"/>
              <a:gd name="connsiteY30" fmla="*/ 3294417 h 329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24180" h="3294417">
                <a:moveTo>
                  <a:pt x="1224180" y="0"/>
                </a:moveTo>
                <a:cubicBezTo>
                  <a:pt x="1218044" y="245394"/>
                  <a:pt x="1216210" y="490934"/>
                  <a:pt x="1205772" y="736183"/>
                </a:cubicBezTo>
                <a:cubicBezTo>
                  <a:pt x="1203750" y="783684"/>
                  <a:pt x="1180866" y="903456"/>
                  <a:pt x="1168957" y="957037"/>
                </a:cubicBezTo>
                <a:cubicBezTo>
                  <a:pt x="1163469" y="981730"/>
                  <a:pt x="1155511" y="1005852"/>
                  <a:pt x="1150549" y="1030656"/>
                </a:cubicBezTo>
                <a:cubicBezTo>
                  <a:pt x="1143229" y="1067248"/>
                  <a:pt x="1139461" y="1104491"/>
                  <a:pt x="1132141" y="1141083"/>
                </a:cubicBezTo>
                <a:cubicBezTo>
                  <a:pt x="1127180" y="1165886"/>
                  <a:pt x="1119222" y="1190009"/>
                  <a:pt x="1113734" y="1214701"/>
                </a:cubicBezTo>
                <a:cubicBezTo>
                  <a:pt x="1084117" y="1347954"/>
                  <a:pt x="1109811" y="1263276"/>
                  <a:pt x="1076919" y="1361938"/>
                </a:cubicBezTo>
                <a:cubicBezTo>
                  <a:pt x="1053698" y="1547670"/>
                  <a:pt x="1074154" y="1462256"/>
                  <a:pt x="1021696" y="1619602"/>
                </a:cubicBezTo>
                <a:lnTo>
                  <a:pt x="984880" y="1730029"/>
                </a:lnTo>
                <a:lnTo>
                  <a:pt x="966473" y="1785243"/>
                </a:lnTo>
                <a:cubicBezTo>
                  <a:pt x="960337" y="1852726"/>
                  <a:pt x="961356" y="1921248"/>
                  <a:pt x="948065" y="1987693"/>
                </a:cubicBezTo>
                <a:cubicBezTo>
                  <a:pt x="942683" y="2014597"/>
                  <a:pt x="919928" y="2035283"/>
                  <a:pt x="911250" y="2061311"/>
                </a:cubicBezTo>
                <a:cubicBezTo>
                  <a:pt x="909285" y="2067206"/>
                  <a:pt x="890178" y="2188871"/>
                  <a:pt x="874434" y="2208548"/>
                </a:cubicBezTo>
                <a:cubicBezTo>
                  <a:pt x="860613" y="2225821"/>
                  <a:pt x="837619" y="2233087"/>
                  <a:pt x="819211" y="2245357"/>
                </a:cubicBezTo>
                <a:cubicBezTo>
                  <a:pt x="746883" y="2389990"/>
                  <a:pt x="811749" y="2240878"/>
                  <a:pt x="763988" y="2447807"/>
                </a:cubicBezTo>
                <a:cubicBezTo>
                  <a:pt x="755262" y="2485614"/>
                  <a:pt x="734783" y="2520187"/>
                  <a:pt x="727173" y="2558234"/>
                </a:cubicBezTo>
                <a:cubicBezTo>
                  <a:pt x="705362" y="2667273"/>
                  <a:pt x="730888" y="2628139"/>
                  <a:pt x="671950" y="2687066"/>
                </a:cubicBezTo>
                <a:cubicBezTo>
                  <a:pt x="636756" y="2792635"/>
                  <a:pt x="677369" y="2698246"/>
                  <a:pt x="616727" y="2779089"/>
                </a:cubicBezTo>
                <a:cubicBezTo>
                  <a:pt x="590179" y="2814480"/>
                  <a:pt x="567640" y="2852707"/>
                  <a:pt x="543097" y="2889516"/>
                </a:cubicBezTo>
                <a:cubicBezTo>
                  <a:pt x="530825" y="2907921"/>
                  <a:pt x="524688" y="2932461"/>
                  <a:pt x="506281" y="2944730"/>
                </a:cubicBezTo>
                <a:cubicBezTo>
                  <a:pt x="428226" y="2996758"/>
                  <a:pt x="470845" y="2971647"/>
                  <a:pt x="377428" y="3018348"/>
                </a:cubicBezTo>
                <a:cubicBezTo>
                  <a:pt x="340931" y="3054839"/>
                  <a:pt x="299036" y="3106352"/>
                  <a:pt x="248574" y="3128776"/>
                </a:cubicBezTo>
                <a:cubicBezTo>
                  <a:pt x="213112" y="3144534"/>
                  <a:pt x="174943" y="3153315"/>
                  <a:pt x="138128" y="3165585"/>
                </a:cubicBezTo>
                <a:cubicBezTo>
                  <a:pt x="77085" y="3185929"/>
                  <a:pt x="82905" y="3164586"/>
                  <a:pt x="82905" y="3202394"/>
                </a:cubicBezTo>
                <a:cubicBezTo>
                  <a:pt x="89041" y="3177855"/>
                  <a:pt x="89999" y="3151400"/>
                  <a:pt x="101313" y="3128776"/>
                </a:cubicBezTo>
                <a:cubicBezTo>
                  <a:pt x="121101" y="3089206"/>
                  <a:pt x="174944" y="3018348"/>
                  <a:pt x="174944" y="3018348"/>
                </a:cubicBezTo>
                <a:lnTo>
                  <a:pt x="193351" y="2963135"/>
                </a:lnTo>
                <a:cubicBezTo>
                  <a:pt x="64271" y="3242761"/>
                  <a:pt x="0" y="3176082"/>
                  <a:pt x="156536" y="3220799"/>
                </a:cubicBezTo>
                <a:cubicBezTo>
                  <a:pt x="175193" y="3226129"/>
                  <a:pt x="193351" y="3233068"/>
                  <a:pt x="211759" y="3239203"/>
                </a:cubicBezTo>
                <a:cubicBezTo>
                  <a:pt x="278398" y="3283621"/>
                  <a:pt x="247195" y="3266120"/>
                  <a:pt x="303797" y="3294417"/>
                </a:cubicBezTo>
                <a:lnTo>
                  <a:pt x="303797" y="3294417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457200"/>
            <a:ext cx="67502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rules in </a:t>
            </a:r>
            <a:r>
              <a:rPr lang="ja-JP" alt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カタカナ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671935"/>
            <a:ext cx="650690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FFFFFF"/>
                </a:solidFill>
              </a:rPr>
              <a:t>Long vowels are represented by a dash “</a:t>
            </a:r>
            <a:r>
              <a:rPr lang="ja-JP" altLang="en-US" sz="2400" dirty="0" smtClean="0">
                <a:solidFill>
                  <a:srgbClr val="FFFFFF"/>
                </a:solidFill>
              </a:rPr>
              <a:t>ー</a:t>
            </a:r>
            <a:r>
              <a:rPr lang="en-US" altLang="ja-JP" sz="2400" dirty="0" smtClean="0">
                <a:solidFill>
                  <a:srgbClr val="FFFFFF"/>
                </a:solidFill>
              </a:rPr>
              <a:t>”</a:t>
            </a:r>
          </a:p>
          <a:p>
            <a:pPr marL="342900" indent="-342900"/>
            <a:r>
              <a:rPr lang="en-US" altLang="ja-JP" sz="2400" dirty="0" smtClean="0">
                <a:solidFill>
                  <a:srgbClr val="FFFFFF"/>
                </a:solidFill>
              </a:rPr>
              <a:t>Ex. Cookie = </a:t>
            </a:r>
            <a:r>
              <a:rPr lang="ja-JP" altLang="en-US" sz="2400" dirty="0" smtClean="0">
                <a:solidFill>
                  <a:srgbClr val="FFFFFF"/>
                </a:solidFill>
              </a:rPr>
              <a:t>クッキー</a:t>
            </a:r>
            <a:r>
              <a:rPr lang="en-US" altLang="ja-JP" sz="2400" dirty="0" smtClean="0">
                <a:solidFill>
                  <a:srgbClr val="FFFFFF"/>
                </a:solidFill>
              </a:rPr>
              <a:t>  taxi= </a:t>
            </a:r>
            <a:r>
              <a:rPr lang="ja-JP" altLang="en-US" sz="2400" dirty="0" smtClean="0">
                <a:solidFill>
                  <a:srgbClr val="FFFFFF"/>
                </a:solidFill>
              </a:rPr>
              <a:t>タクシー</a:t>
            </a:r>
            <a:endParaRPr lang="en-US" altLang="ja-JP" sz="2400" dirty="0" smtClean="0">
              <a:solidFill>
                <a:srgbClr val="FFFFFF"/>
              </a:solidFill>
            </a:endParaRPr>
          </a:p>
          <a:p>
            <a:pPr marL="342900" indent="-342900"/>
            <a:endParaRPr lang="en-US" sz="2400" dirty="0" smtClean="0">
              <a:solidFill>
                <a:srgbClr val="FFFFFF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FFFFFF"/>
                </a:solidFill>
              </a:rPr>
              <a:t>Double consonants (</a:t>
            </a:r>
            <a:r>
              <a:rPr lang="en-US" sz="2400" dirty="0" err="1" smtClean="0">
                <a:solidFill>
                  <a:srgbClr val="FFFFFF"/>
                </a:solidFill>
              </a:rPr>
              <a:t>kk</a:t>
            </a:r>
            <a:r>
              <a:rPr lang="en-US" sz="2400" dirty="0" smtClean="0">
                <a:solidFill>
                  <a:srgbClr val="FFFFFF"/>
                </a:solidFill>
              </a:rPr>
              <a:t>, pp, </a:t>
            </a:r>
            <a:r>
              <a:rPr lang="en-US" sz="2400" dirty="0" err="1" smtClean="0">
                <a:solidFill>
                  <a:srgbClr val="FFFFFF"/>
                </a:solidFill>
              </a:rPr>
              <a:t>ss</a:t>
            </a:r>
            <a:r>
              <a:rPr lang="en-US" sz="2400" dirty="0" smtClean="0">
                <a:solidFill>
                  <a:srgbClr val="FFFFFF"/>
                </a:solidFill>
              </a:rPr>
              <a:t>, </a:t>
            </a:r>
            <a:r>
              <a:rPr lang="en-US" sz="2400" dirty="0" err="1" smtClean="0">
                <a:solidFill>
                  <a:srgbClr val="FFFFFF"/>
                </a:solidFill>
              </a:rPr>
              <a:t>tt</a:t>
            </a:r>
            <a:r>
              <a:rPr lang="en-US" sz="2400" dirty="0" smtClean="0">
                <a:solidFill>
                  <a:srgbClr val="FFFFFF"/>
                </a:solidFill>
              </a:rPr>
              <a:t> etc) </a:t>
            </a:r>
          </a:p>
          <a:p>
            <a:pPr marL="342900" indent="-342900"/>
            <a:r>
              <a:rPr lang="en-US" sz="2400" dirty="0" err="1" smtClean="0">
                <a:solidFill>
                  <a:srgbClr val="FFFFFF"/>
                </a:solidFill>
              </a:rPr>
              <a:t>　　are</a:t>
            </a:r>
            <a:r>
              <a:rPr lang="en-US" sz="2400" dirty="0" smtClean="0">
                <a:solidFill>
                  <a:srgbClr val="FFFFFF"/>
                </a:solidFill>
              </a:rPr>
              <a:t> represented by a small </a:t>
            </a:r>
            <a:r>
              <a:rPr lang="en-US" sz="2400" dirty="0" err="1" smtClean="0">
                <a:solidFill>
                  <a:srgbClr val="FFFFFF"/>
                </a:solidFill>
              </a:rPr>
              <a:t>tsu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ja-JP" altLang="en-US" sz="2400" dirty="0" smtClean="0">
                <a:solidFill>
                  <a:srgbClr val="FFFFFF"/>
                </a:solidFill>
              </a:rPr>
              <a:t>“ツ”</a:t>
            </a:r>
            <a:endParaRPr lang="en-US" altLang="ja-JP" sz="2400" dirty="0" smtClean="0">
              <a:solidFill>
                <a:srgbClr val="FFFFFF"/>
              </a:solidFill>
            </a:endParaRPr>
          </a:p>
          <a:p>
            <a:pPr marL="342900" indent="-342900"/>
            <a:r>
              <a:rPr lang="en-US" altLang="ja-JP" sz="2400" dirty="0" smtClean="0">
                <a:solidFill>
                  <a:srgbClr val="FFFFFF"/>
                </a:solidFill>
              </a:rPr>
              <a:t>Ex. Fax= </a:t>
            </a:r>
            <a:r>
              <a:rPr lang="ja-JP" altLang="en-US" sz="2400" dirty="0" smtClean="0">
                <a:solidFill>
                  <a:srgbClr val="FFFFFF"/>
                </a:solidFill>
              </a:rPr>
              <a:t>ファックス　</a:t>
            </a:r>
            <a:r>
              <a:rPr lang="en-US" altLang="ja-JP" sz="2400" dirty="0" smtClean="0">
                <a:solidFill>
                  <a:srgbClr val="FFFFFF"/>
                </a:solidFill>
              </a:rPr>
              <a:t>switch= </a:t>
            </a:r>
            <a:r>
              <a:rPr lang="ja-JP" altLang="en-US" sz="2400" dirty="0" smtClean="0">
                <a:solidFill>
                  <a:srgbClr val="FFFFFF"/>
                </a:solidFill>
              </a:rPr>
              <a:t>スイッチ</a:t>
            </a:r>
            <a:endParaRPr lang="en-US" altLang="ja-JP" sz="2400" dirty="0" smtClean="0">
              <a:solidFill>
                <a:srgbClr val="FFFFFF"/>
              </a:solidFill>
            </a:endParaRPr>
          </a:p>
          <a:p>
            <a:pPr marL="342900" indent="-342900"/>
            <a:r>
              <a:rPr lang="ja-JP" altLang="ja-JP" sz="2400" dirty="0" smtClean="0">
                <a:solidFill>
                  <a:srgbClr val="FFFFFF"/>
                </a:solidFill>
              </a:rPr>
              <a:t>　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0" y="2057400"/>
            <a:ext cx="304800" cy="457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943600" y="3505200"/>
            <a:ext cx="304800" cy="457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95600" y="3505200"/>
            <a:ext cx="304800" cy="457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943600" y="2057400"/>
            <a:ext cx="304800" cy="457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381000"/>
            <a:ext cx="5314275" cy="62478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ヒラギノ角ゴ ProN W3"/>
                <a:ea typeface="ヒラギノ角ゴ ProN W3"/>
                <a:cs typeface="ヒラギノ角ゴ ProN W3"/>
              </a:rPr>
              <a:t>ツ</a:t>
            </a:r>
            <a:endParaRPr lang="en-US" sz="40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ヒラギノ角ゴ ProN W3"/>
              <a:ea typeface="ヒラギノ角ゴ ProN W3"/>
              <a:cs typeface="ヒラギノ角ゴ ProN W3"/>
            </a:endParaRPr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 rot="16200000" flipH="1">
            <a:off x="1362006" y="3504932"/>
            <a:ext cx="624786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2" idx="1"/>
            <a:endCxn id="2" idx="3"/>
          </p:cNvCxnSpPr>
          <p:nvPr/>
        </p:nvCxnSpPr>
        <p:spPr>
          <a:xfrm rot="10800000" flipH="1">
            <a:off x="1828799" y="3504932"/>
            <a:ext cx="531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33400" y="381000"/>
            <a:ext cx="1107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tsu</a:t>
            </a:r>
            <a:endParaRPr lang="en-US" sz="54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2133600" y="2590800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H="1">
            <a:off x="3429000" y="22098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4675543" y="2098120"/>
            <a:ext cx="1877580" cy="3499919"/>
          </a:xfrm>
          <a:custGeom>
            <a:avLst/>
            <a:gdLst>
              <a:gd name="connsiteX0" fmla="*/ 1877580 w 1877580"/>
              <a:gd name="connsiteY0" fmla="*/ 0 h 3499919"/>
              <a:gd name="connsiteX1" fmla="*/ 1840765 w 1877580"/>
              <a:gd name="connsiteY1" fmla="*/ 276069 h 3499919"/>
              <a:gd name="connsiteX2" fmla="*/ 1803950 w 1877580"/>
              <a:gd name="connsiteY2" fmla="*/ 478519 h 3499919"/>
              <a:gd name="connsiteX3" fmla="*/ 1767134 w 1877580"/>
              <a:gd name="connsiteY3" fmla="*/ 552137 h 3499919"/>
              <a:gd name="connsiteX4" fmla="*/ 1748727 w 1877580"/>
              <a:gd name="connsiteY4" fmla="*/ 625755 h 3499919"/>
              <a:gd name="connsiteX5" fmla="*/ 1675096 w 1877580"/>
              <a:gd name="connsiteY5" fmla="*/ 772992 h 3499919"/>
              <a:gd name="connsiteX6" fmla="*/ 1619873 w 1877580"/>
              <a:gd name="connsiteY6" fmla="*/ 957037 h 3499919"/>
              <a:gd name="connsiteX7" fmla="*/ 1527835 w 1877580"/>
              <a:gd name="connsiteY7" fmla="*/ 1085869 h 3499919"/>
              <a:gd name="connsiteX8" fmla="*/ 1509427 w 1877580"/>
              <a:gd name="connsiteY8" fmla="*/ 1141083 h 3499919"/>
              <a:gd name="connsiteX9" fmla="*/ 1472612 w 1877580"/>
              <a:gd name="connsiteY9" fmla="*/ 1196297 h 3499919"/>
              <a:gd name="connsiteX10" fmla="*/ 1454204 w 1877580"/>
              <a:gd name="connsiteY10" fmla="*/ 1251510 h 3499919"/>
              <a:gd name="connsiteX11" fmla="*/ 1417389 w 1877580"/>
              <a:gd name="connsiteY11" fmla="*/ 1325129 h 3499919"/>
              <a:gd name="connsiteX12" fmla="*/ 1380574 w 1877580"/>
              <a:gd name="connsiteY12" fmla="*/ 1453961 h 3499919"/>
              <a:gd name="connsiteX13" fmla="*/ 1362166 w 1877580"/>
              <a:gd name="connsiteY13" fmla="*/ 1509174 h 3499919"/>
              <a:gd name="connsiteX14" fmla="*/ 1306943 w 1877580"/>
              <a:gd name="connsiteY14" fmla="*/ 1545983 h 3499919"/>
              <a:gd name="connsiteX15" fmla="*/ 1288536 w 1877580"/>
              <a:gd name="connsiteY15" fmla="*/ 1601197 h 3499919"/>
              <a:gd name="connsiteX16" fmla="*/ 1251720 w 1877580"/>
              <a:gd name="connsiteY16" fmla="*/ 1748434 h 3499919"/>
              <a:gd name="connsiteX17" fmla="*/ 1214905 w 1877580"/>
              <a:gd name="connsiteY17" fmla="*/ 1803647 h 3499919"/>
              <a:gd name="connsiteX18" fmla="*/ 1159682 w 1877580"/>
              <a:gd name="connsiteY18" fmla="*/ 1969288 h 3499919"/>
              <a:gd name="connsiteX19" fmla="*/ 1122867 w 1877580"/>
              <a:gd name="connsiteY19" fmla="*/ 2134929 h 3499919"/>
              <a:gd name="connsiteX20" fmla="*/ 1067644 w 1877580"/>
              <a:gd name="connsiteY20" fmla="*/ 2245357 h 3499919"/>
              <a:gd name="connsiteX21" fmla="*/ 1012421 w 1877580"/>
              <a:gd name="connsiteY21" fmla="*/ 2374189 h 3499919"/>
              <a:gd name="connsiteX22" fmla="*/ 920383 w 1877580"/>
              <a:gd name="connsiteY22" fmla="*/ 2447807 h 3499919"/>
              <a:gd name="connsiteX23" fmla="*/ 828344 w 1877580"/>
              <a:gd name="connsiteY23" fmla="*/ 2631852 h 3499919"/>
              <a:gd name="connsiteX24" fmla="*/ 809937 w 1877580"/>
              <a:gd name="connsiteY24" fmla="*/ 2705471 h 3499919"/>
              <a:gd name="connsiteX25" fmla="*/ 699491 w 1877580"/>
              <a:gd name="connsiteY25" fmla="*/ 2797494 h 3499919"/>
              <a:gd name="connsiteX26" fmla="*/ 607452 w 1877580"/>
              <a:gd name="connsiteY26" fmla="*/ 2889516 h 3499919"/>
              <a:gd name="connsiteX27" fmla="*/ 515414 w 1877580"/>
              <a:gd name="connsiteY27" fmla="*/ 3018348 h 3499919"/>
              <a:gd name="connsiteX28" fmla="*/ 441784 w 1877580"/>
              <a:gd name="connsiteY28" fmla="*/ 3091967 h 3499919"/>
              <a:gd name="connsiteX29" fmla="*/ 368153 w 1877580"/>
              <a:gd name="connsiteY29" fmla="*/ 3165585 h 3499919"/>
              <a:gd name="connsiteX30" fmla="*/ 331338 w 1877580"/>
              <a:gd name="connsiteY30" fmla="*/ 3220798 h 3499919"/>
              <a:gd name="connsiteX31" fmla="*/ 276115 w 1877580"/>
              <a:gd name="connsiteY31" fmla="*/ 3239203 h 3499919"/>
              <a:gd name="connsiteX32" fmla="*/ 165669 w 1877580"/>
              <a:gd name="connsiteY32" fmla="*/ 3386440 h 3499919"/>
              <a:gd name="connsiteX33" fmla="*/ 110446 w 1877580"/>
              <a:gd name="connsiteY33" fmla="*/ 3404844 h 3499919"/>
              <a:gd name="connsiteX34" fmla="*/ 55223 w 1877580"/>
              <a:gd name="connsiteY34" fmla="*/ 3441653 h 3499919"/>
              <a:gd name="connsiteX35" fmla="*/ 0 w 1877580"/>
              <a:gd name="connsiteY35" fmla="*/ 3460058 h 3499919"/>
              <a:gd name="connsiteX36" fmla="*/ 36815 w 1877580"/>
              <a:gd name="connsiteY36" fmla="*/ 3404844 h 3499919"/>
              <a:gd name="connsiteX37" fmla="*/ 55223 w 1877580"/>
              <a:gd name="connsiteY37" fmla="*/ 3349630 h 3499919"/>
              <a:gd name="connsiteX38" fmla="*/ 110446 w 1877580"/>
              <a:gd name="connsiteY38" fmla="*/ 3312821 h 3499919"/>
              <a:gd name="connsiteX39" fmla="*/ 165669 w 1877580"/>
              <a:gd name="connsiteY39" fmla="*/ 3239203 h 3499919"/>
              <a:gd name="connsiteX40" fmla="*/ 0 w 1877580"/>
              <a:gd name="connsiteY40" fmla="*/ 3460058 h 3499919"/>
              <a:gd name="connsiteX41" fmla="*/ 110446 w 1877580"/>
              <a:gd name="connsiteY41" fmla="*/ 3478462 h 3499919"/>
              <a:gd name="connsiteX42" fmla="*/ 202484 w 1877580"/>
              <a:gd name="connsiteY42" fmla="*/ 3496867 h 3499919"/>
              <a:gd name="connsiteX43" fmla="*/ 294522 w 1877580"/>
              <a:gd name="connsiteY43" fmla="*/ 3496867 h 3499919"/>
              <a:gd name="connsiteX44" fmla="*/ 294522 w 1877580"/>
              <a:gd name="connsiteY44" fmla="*/ 3496867 h 3499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877580" h="3499919">
                <a:moveTo>
                  <a:pt x="1877580" y="0"/>
                </a:moveTo>
                <a:cubicBezTo>
                  <a:pt x="1846853" y="276503"/>
                  <a:pt x="1873815" y="61288"/>
                  <a:pt x="1840765" y="276069"/>
                </a:cubicBezTo>
                <a:cubicBezTo>
                  <a:pt x="1833171" y="325421"/>
                  <a:pt x="1824487" y="423762"/>
                  <a:pt x="1803950" y="478519"/>
                </a:cubicBezTo>
                <a:cubicBezTo>
                  <a:pt x="1794315" y="504208"/>
                  <a:pt x="1779406" y="527598"/>
                  <a:pt x="1767134" y="552137"/>
                </a:cubicBezTo>
                <a:cubicBezTo>
                  <a:pt x="1760998" y="576676"/>
                  <a:pt x="1758457" y="602407"/>
                  <a:pt x="1748727" y="625755"/>
                </a:cubicBezTo>
                <a:cubicBezTo>
                  <a:pt x="1727619" y="676407"/>
                  <a:pt x="1675096" y="772992"/>
                  <a:pt x="1675096" y="772992"/>
                </a:cubicBezTo>
                <a:cubicBezTo>
                  <a:pt x="1665536" y="811228"/>
                  <a:pt x="1636682" y="934629"/>
                  <a:pt x="1619873" y="957037"/>
                </a:cubicBezTo>
                <a:cubicBezTo>
                  <a:pt x="1607369" y="973706"/>
                  <a:pt x="1541292" y="1058959"/>
                  <a:pt x="1527835" y="1085869"/>
                </a:cubicBezTo>
                <a:cubicBezTo>
                  <a:pt x="1519158" y="1103221"/>
                  <a:pt x="1518104" y="1123731"/>
                  <a:pt x="1509427" y="1141083"/>
                </a:cubicBezTo>
                <a:cubicBezTo>
                  <a:pt x="1499533" y="1160868"/>
                  <a:pt x="1482506" y="1176512"/>
                  <a:pt x="1472612" y="1196297"/>
                </a:cubicBezTo>
                <a:cubicBezTo>
                  <a:pt x="1463935" y="1213649"/>
                  <a:pt x="1461847" y="1233679"/>
                  <a:pt x="1454204" y="1251510"/>
                </a:cubicBezTo>
                <a:cubicBezTo>
                  <a:pt x="1443395" y="1276728"/>
                  <a:pt x="1428198" y="1299911"/>
                  <a:pt x="1417389" y="1325129"/>
                </a:cubicBezTo>
                <a:cubicBezTo>
                  <a:pt x="1398469" y="1369267"/>
                  <a:pt x="1393922" y="1407249"/>
                  <a:pt x="1380574" y="1453961"/>
                </a:cubicBezTo>
                <a:cubicBezTo>
                  <a:pt x="1375244" y="1472615"/>
                  <a:pt x="1374287" y="1494026"/>
                  <a:pt x="1362166" y="1509174"/>
                </a:cubicBezTo>
                <a:cubicBezTo>
                  <a:pt x="1348345" y="1526447"/>
                  <a:pt x="1325351" y="1533713"/>
                  <a:pt x="1306943" y="1545983"/>
                </a:cubicBezTo>
                <a:cubicBezTo>
                  <a:pt x="1300807" y="1564388"/>
                  <a:pt x="1293641" y="1582480"/>
                  <a:pt x="1288536" y="1601197"/>
                </a:cubicBezTo>
                <a:cubicBezTo>
                  <a:pt x="1275223" y="1650004"/>
                  <a:pt x="1279786" y="1706343"/>
                  <a:pt x="1251720" y="1748434"/>
                </a:cubicBezTo>
                <a:lnTo>
                  <a:pt x="1214905" y="1803647"/>
                </a:lnTo>
                <a:cubicBezTo>
                  <a:pt x="1170806" y="2068191"/>
                  <a:pt x="1230272" y="1804606"/>
                  <a:pt x="1159682" y="1969288"/>
                </a:cubicBezTo>
                <a:cubicBezTo>
                  <a:pt x="1148342" y="1995743"/>
                  <a:pt x="1128110" y="2113959"/>
                  <a:pt x="1122867" y="2134929"/>
                </a:cubicBezTo>
                <a:cubicBezTo>
                  <a:pt x="1099734" y="2227444"/>
                  <a:pt x="1112631" y="2155398"/>
                  <a:pt x="1067644" y="2245357"/>
                </a:cubicBezTo>
                <a:cubicBezTo>
                  <a:pt x="1018560" y="2343509"/>
                  <a:pt x="1089025" y="2259303"/>
                  <a:pt x="1012421" y="2374189"/>
                </a:cubicBezTo>
                <a:cubicBezTo>
                  <a:pt x="991439" y="2405657"/>
                  <a:pt x="949918" y="2428120"/>
                  <a:pt x="920383" y="2447807"/>
                </a:cubicBezTo>
                <a:cubicBezTo>
                  <a:pt x="873865" y="2587335"/>
                  <a:pt x="906850" y="2527195"/>
                  <a:pt x="828344" y="2631852"/>
                </a:cubicBezTo>
                <a:cubicBezTo>
                  <a:pt x="822208" y="2656392"/>
                  <a:pt x="822488" y="2683510"/>
                  <a:pt x="809937" y="2705471"/>
                </a:cubicBezTo>
                <a:cubicBezTo>
                  <a:pt x="778278" y="2760866"/>
                  <a:pt x="743051" y="2759385"/>
                  <a:pt x="699491" y="2797494"/>
                </a:cubicBezTo>
                <a:cubicBezTo>
                  <a:pt x="666839" y="2826060"/>
                  <a:pt x="633484" y="2854811"/>
                  <a:pt x="607452" y="2889516"/>
                </a:cubicBezTo>
                <a:cubicBezTo>
                  <a:pt x="538956" y="2980831"/>
                  <a:pt x="569248" y="2937612"/>
                  <a:pt x="515414" y="3018348"/>
                </a:cubicBezTo>
                <a:cubicBezTo>
                  <a:pt x="466333" y="3165571"/>
                  <a:pt x="539953" y="2993816"/>
                  <a:pt x="441784" y="3091967"/>
                </a:cubicBezTo>
                <a:cubicBezTo>
                  <a:pt x="343606" y="3190128"/>
                  <a:pt x="515425" y="3116501"/>
                  <a:pt x="368153" y="3165585"/>
                </a:cubicBezTo>
                <a:cubicBezTo>
                  <a:pt x="355881" y="3183989"/>
                  <a:pt x="348612" y="3206981"/>
                  <a:pt x="331338" y="3220798"/>
                </a:cubicBezTo>
                <a:cubicBezTo>
                  <a:pt x="316186" y="3232918"/>
                  <a:pt x="289836" y="3225484"/>
                  <a:pt x="276115" y="3239203"/>
                </a:cubicBezTo>
                <a:cubicBezTo>
                  <a:pt x="262415" y="3252901"/>
                  <a:pt x="206485" y="3361954"/>
                  <a:pt x="165669" y="3386440"/>
                </a:cubicBezTo>
                <a:cubicBezTo>
                  <a:pt x="149030" y="3396422"/>
                  <a:pt x="128854" y="3398709"/>
                  <a:pt x="110446" y="3404844"/>
                </a:cubicBezTo>
                <a:cubicBezTo>
                  <a:pt x="92038" y="3417114"/>
                  <a:pt x="75010" y="3431761"/>
                  <a:pt x="55223" y="3441653"/>
                </a:cubicBezTo>
                <a:cubicBezTo>
                  <a:pt x="37868" y="3450329"/>
                  <a:pt x="0" y="3460058"/>
                  <a:pt x="0" y="3460058"/>
                </a:cubicBezTo>
                <a:cubicBezTo>
                  <a:pt x="12272" y="3441653"/>
                  <a:pt x="26921" y="3424629"/>
                  <a:pt x="36815" y="3404844"/>
                </a:cubicBezTo>
                <a:cubicBezTo>
                  <a:pt x="45492" y="3387492"/>
                  <a:pt x="43102" y="3364778"/>
                  <a:pt x="55223" y="3349630"/>
                </a:cubicBezTo>
                <a:cubicBezTo>
                  <a:pt x="69044" y="3332357"/>
                  <a:pt x="92038" y="3325091"/>
                  <a:pt x="110446" y="3312821"/>
                </a:cubicBezTo>
                <a:cubicBezTo>
                  <a:pt x="150005" y="3233715"/>
                  <a:pt x="119824" y="3239203"/>
                  <a:pt x="165669" y="3239203"/>
                </a:cubicBezTo>
                <a:lnTo>
                  <a:pt x="0" y="3460058"/>
                </a:lnTo>
                <a:lnTo>
                  <a:pt x="110446" y="3478462"/>
                </a:lnTo>
                <a:cubicBezTo>
                  <a:pt x="141228" y="3484058"/>
                  <a:pt x="171352" y="3493754"/>
                  <a:pt x="202484" y="3496867"/>
                </a:cubicBezTo>
                <a:cubicBezTo>
                  <a:pt x="233011" y="3499919"/>
                  <a:pt x="263843" y="3496867"/>
                  <a:pt x="294522" y="3496867"/>
                </a:cubicBezTo>
                <a:lnTo>
                  <a:pt x="294522" y="3496867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381000"/>
            <a:ext cx="5314275" cy="62478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ヒラギノ角ゴ ProN W3"/>
                <a:ea typeface="ヒラギノ角ゴ ProN W3"/>
                <a:cs typeface="ヒラギノ角ゴ ProN W3"/>
              </a:rPr>
              <a:t>テ</a:t>
            </a:r>
            <a:endParaRPr lang="en-US" sz="40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ヒラギノ角ゴ ProN W3"/>
              <a:ea typeface="ヒラギノ角ゴ ProN W3"/>
              <a:cs typeface="ヒラギノ角ゴ ProN W3"/>
            </a:endParaRPr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 rot="16200000" flipH="1">
            <a:off x="1362006" y="3504932"/>
            <a:ext cx="624786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2" idx="1"/>
            <a:endCxn id="2" idx="3"/>
          </p:cNvCxnSpPr>
          <p:nvPr/>
        </p:nvCxnSpPr>
        <p:spPr>
          <a:xfrm rot="10800000" flipH="1">
            <a:off x="1828799" y="3504932"/>
            <a:ext cx="531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685800" y="381794"/>
            <a:ext cx="747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</a:t>
            </a:r>
            <a:endParaRPr lang="en-US" sz="54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200400" y="1305124"/>
            <a:ext cx="2514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590800" y="2819400"/>
            <a:ext cx="3581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3644715" y="3570485"/>
            <a:ext cx="1343758" cy="2300570"/>
          </a:xfrm>
          <a:custGeom>
            <a:avLst/>
            <a:gdLst>
              <a:gd name="connsiteX0" fmla="*/ 1343758 w 1343758"/>
              <a:gd name="connsiteY0" fmla="*/ 0 h 2300570"/>
              <a:gd name="connsiteX1" fmla="*/ 1325350 w 1343758"/>
              <a:gd name="connsiteY1" fmla="*/ 184046 h 2300570"/>
              <a:gd name="connsiteX2" fmla="*/ 1306943 w 1343758"/>
              <a:gd name="connsiteY2" fmla="*/ 496923 h 2300570"/>
              <a:gd name="connsiteX3" fmla="*/ 1288535 w 1343758"/>
              <a:gd name="connsiteY3" fmla="*/ 588946 h 2300570"/>
              <a:gd name="connsiteX4" fmla="*/ 1270127 w 1343758"/>
              <a:gd name="connsiteY4" fmla="*/ 699373 h 2300570"/>
              <a:gd name="connsiteX5" fmla="*/ 1251720 w 1343758"/>
              <a:gd name="connsiteY5" fmla="*/ 754587 h 2300570"/>
              <a:gd name="connsiteX6" fmla="*/ 1233312 w 1343758"/>
              <a:gd name="connsiteY6" fmla="*/ 828205 h 2300570"/>
              <a:gd name="connsiteX7" fmla="*/ 1196497 w 1343758"/>
              <a:gd name="connsiteY7" fmla="*/ 901824 h 2300570"/>
              <a:gd name="connsiteX8" fmla="*/ 1178089 w 1343758"/>
              <a:gd name="connsiteY8" fmla="*/ 975442 h 2300570"/>
              <a:gd name="connsiteX9" fmla="*/ 1122866 w 1343758"/>
              <a:gd name="connsiteY9" fmla="*/ 1085869 h 2300570"/>
              <a:gd name="connsiteX10" fmla="*/ 1086051 w 1343758"/>
              <a:gd name="connsiteY10" fmla="*/ 1196297 h 2300570"/>
              <a:gd name="connsiteX11" fmla="*/ 1012420 w 1343758"/>
              <a:gd name="connsiteY11" fmla="*/ 1343533 h 2300570"/>
              <a:gd name="connsiteX12" fmla="*/ 994013 w 1343758"/>
              <a:gd name="connsiteY12" fmla="*/ 1417151 h 2300570"/>
              <a:gd name="connsiteX13" fmla="*/ 957197 w 1343758"/>
              <a:gd name="connsiteY13" fmla="*/ 1453960 h 2300570"/>
              <a:gd name="connsiteX14" fmla="*/ 920382 w 1343758"/>
              <a:gd name="connsiteY14" fmla="*/ 1509174 h 2300570"/>
              <a:gd name="connsiteX15" fmla="*/ 809936 w 1343758"/>
              <a:gd name="connsiteY15" fmla="*/ 1619602 h 2300570"/>
              <a:gd name="connsiteX16" fmla="*/ 754713 w 1343758"/>
              <a:gd name="connsiteY16" fmla="*/ 1674815 h 2300570"/>
              <a:gd name="connsiteX17" fmla="*/ 717898 w 1343758"/>
              <a:gd name="connsiteY17" fmla="*/ 1730029 h 2300570"/>
              <a:gd name="connsiteX18" fmla="*/ 607452 w 1343758"/>
              <a:gd name="connsiteY18" fmla="*/ 1840456 h 2300570"/>
              <a:gd name="connsiteX19" fmla="*/ 497006 w 1343758"/>
              <a:gd name="connsiteY19" fmla="*/ 1950884 h 2300570"/>
              <a:gd name="connsiteX20" fmla="*/ 423376 w 1343758"/>
              <a:gd name="connsiteY20" fmla="*/ 2024502 h 2300570"/>
              <a:gd name="connsiteX21" fmla="*/ 386560 w 1343758"/>
              <a:gd name="connsiteY21" fmla="*/ 2079716 h 2300570"/>
              <a:gd name="connsiteX22" fmla="*/ 331337 w 1343758"/>
              <a:gd name="connsiteY22" fmla="*/ 2098120 h 2300570"/>
              <a:gd name="connsiteX23" fmla="*/ 257707 w 1343758"/>
              <a:gd name="connsiteY23" fmla="*/ 2134929 h 2300570"/>
              <a:gd name="connsiteX24" fmla="*/ 128853 w 1343758"/>
              <a:gd name="connsiteY24" fmla="*/ 2171738 h 2300570"/>
              <a:gd name="connsiteX25" fmla="*/ 0 w 1343758"/>
              <a:gd name="connsiteY25" fmla="*/ 2208548 h 2300570"/>
              <a:gd name="connsiteX26" fmla="*/ 110446 w 1343758"/>
              <a:gd name="connsiteY26" fmla="*/ 2061311 h 2300570"/>
              <a:gd name="connsiteX27" fmla="*/ 147261 w 1343758"/>
              <a:gd name="connsiteY27" fmla="*/ 2006097 h 2300570"/>
              <a:gd name="connsiteX28" fmla="*/ 0 w 1343758"/>
              <a:gd name="connsiteY28" fmla="*/ 2208548 h 2300570"/>
              <a:gd name="connsiteX29" fmla="*/ 165668 w 1343758"/>
              <a:gd name="connsiteY29" fmla="*/ 2245357 h 2300570"/>
              <a:gd name="connsiteX30" fmla="*/ 202484 w 1343758"/>
              <a:gd name="connsiteY30" fmla="*/ 2282166 h 2300570"/>
              <a:gd name="connsiteX31" fmla="*/ 239299 w 1343758"/>
              <a:gd name="connsiteY31" fmla="*/ 2300570 h 2300570"/>
              <a:gd name="connsiteX32" fmla="*/ 239299 w 1343758"/>
              <a:gd name="connsiteY32" fmla="*/ 2300570 h 2300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343758" h="2300570">
                <a:moveTo>
                  <a:pt x="1343758" y="0"/>
                </a:moveTo>
                <a:cubicBezTo>
                  <a:pt x="1337622" y="61349"/>
                  <a:pt x="1329905" y="122560"/>
                  <a:pt x="1325350" y="184046"/>
                </a:cubicBezTo>
                <a:cubicBezTo>
                  <a:pt x="1317631" y="288233"/>
                  <a:pt x="1316403" y="392880"/>
                  <a:pt x="1306943" y="496923"/>
                </a:cubicBezTo>
                <a:cubicBezTo>
                  <a:pt x="1304110" y="528077"/>
                  <a:pt x="1294132" y="558169"/>
                  <a:pt x="1288535" y="588946"/>
                </a:cubicBezTo>
                <a:cubicBezTo>
                  <a:pt x="1281858" y="625661"/>
                  <a:pt x="1278223" y="662945"/>
                  <a:pt x="1270127" y="699373"/>
                </a:cubicBezTo>
                <a:cubicBezTo>
                  <a:pt x="1265918" y="718311"/>
                  <a:pt x="1257051" y="735933"/>
                  <a:pt x="1251720" y="754587"/>
                </a:cubicBezTo>
                <a:cubicBezTo>
                  <a:pt x="1244770" y="778908"/>
                  <a:pt x="1242195" y="804521"/>
                  <a:pt x="1233312" y="828205"/>
                </a:cubicBezTo>
                <a:cubicBezTo>
                  <a:pt x="1223677" y="853895"/>
                  <a:pt x="1206132" y="876134"/>
                  <a:pt x="1196497" y="901824"/>
                </a:cubicBezTo>
                <a:cubicBezTo>
                  <a:pt x="1187614" y="925508"/>
                  <a:pt x="1187485" y="951957"/>
                  <a:pt x="1178089" y="975442"/>
                </a:cubicBezTo>
                <a:cubicBezTo>
                  <a:pt x="1162802" y="1013653"/>
                  <a:pt x="1138697" y="1047881"/>
                  <a:pt x="1122866" y="1085869"/>
                </a:cubicBezTo>
                <a:cubicBezTo>
                  <a:pt x="1107940" y="1121684"/>
                  <a:pt x="1103406" y="1161594"/>
                  <a:pt x="1086051" y="1196297"/>
                </a:cubicBezTo>
                <a:lnTo>
                  <a:pt x="1012420" y="1343533"/>
                </a:lnTo>
                <a:cubicBezTo>
                  <a:pt x="1006284" y="1368072"/>
                  <a:pt x="1005327" y="1394527"/>
                  <a:pt x="994013" y="1417151"/>
                </a:cubicBezTo>
                <a:cubicBezTo>
                  <a:pt x="986251" y="1432672"/>
                  <a:pt x="968039" y="1440410"/>
                  <a:pt x="957197" y="1453960"/>
                </a:cubicBezTo>
                <a:cubicBezTo>
                  <a:pt x="943377" y="1471232"/>
                  <a:pt x="935080" y="1492642"/>
                  <a:pt x="920382" y="1509174"/>
                </a:cubicBezTo>
                <a:cubicBezTo>
                  <a:pt x="885792" y="1548082"/>
                  <a:pt x="846751" y="1582793"/>
                  <a:pt x="809936" y="1619602"/>
                </a:cubicBezTo>
                <a:cubicBezTo>
                  <a:pt x="791528" y="1638006"/>
                  <a:pt x="769153" y="1653158"/>
                  <a:pt x="754713" y="1674815"/>
                </a:cubicBezTo>
                <a:cubicBezTo>
                  <a:pt x="742441" y="1693220"/>
                  <a:pt x="732596" y="1713497"/>
                  <a:pt x="717898" y="1730029"/>
                </a:cubicBezTo>
                <a:cubicBezTo>
                  <a:pt x="683308" y="1768936"/>
                  <a:pt x="644267" y="1803647"/>
                  <a:pt x="607452" y="1840456"/>
                </a:cubicBezTo>
                <a:lnTo>
                  <a:pt x="497006" y="1950884"/>
                </a:lnTo>
                <a:cubicBezTo>
                  <a:pt x="472463" y="1975423"/>
                  <a:pt x="442630" y="1995626"/>
                  <a:pt x="423376" y="2024502"/>
                </a:cubicBezTo>
                <a:cubicBezTo>
                  <a:pt x="411104" y="2042907"/>
                  <a:pt x="403835" y="2065899"/>
                  <a:pt x="386560" y="2079716"/>
                </a:cubicBezTo>
                <a:cubicBezTo>
                  <a:pt x="371408" y="2091836"/>
                  <a:pt x="349172" y="2090478"/>
                  <a:pt x="331337" y="2098120"/>
                </a:cubicBezTo>
                <a:cubicBezTo>
                  <a:pt x="306116" y="2108927"/>
                  <a:pt x="282928" y="2124122"/>
                  <a:pt x="257707" y="2134929"/>
                </a:cubicBezTo>
                <a:cubicBezTo>
                  <a:pt x="227000" y="2148087"/>
                  <a:pt x="158050" y="2165900"/>
                  <a:pt x="128853" y="2171738"/>
                </a:cubicBezTo>
                <a:cubicBezTo>
                  <a:pt x="4891" y="2196526"/>
                  <a:pt x="45952" y="2162601"/>
                  <a:pt x="0" y="2208548"/>
                </a:cubicBezTo>
                <a:cubicBezTo>
                  <a:pt x="83257" y="2083682"/>
                  <a:pt x="42344" y="2129400"/>
                  <a:pt x="110446" y="2061311"/>
                </a:cubicBezTo>
                <a:cubicBezTo>
                  <a:pt x="130794" y="2000276"/>
                  <a:pt x="109453" y="2006097"/>
                  <a:pt x="147261" y="2006097"/>
                </a:cubicBezTo>
                <a:lnTo>
                  <a:pt x="0" y="2208548"/>
                </a:lnTo>
                <a:cubicBezTo>
                  <a:pt x="9688" y="2210485"/>
                  <a:pt x="148333" y="2236691"/>
                  <a:pt x="165668" y="2245357"/>
                </a:cubicBezTo>
                <a:cubicBezTo>
                  <a:pt x="181190" y="2253117"/>
                  <a:pt x="188600" y="2271755"/>
                  <a:pt x="202484" y="2282166"/>
                </a:cubicBezTo>
                <a:cubicBezTo>
                  <a:pt x="213460" y="2290397"/>
                  <a:pt x="227027" y="2294435"/>
                  <a:pt x="239299" y="2300570"/>
                </a:cubicBezTo>
                <a:lnTo>
                  <a:pt x="239299" y="230057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381000"/>
            <a:ext cx="5314275" cy="62478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ヒラギノ角ゴ ProN W3"/>
                <a:ea typeface="ヒラギノ角ゴ ProN W3"/>
                <a:cs typeface="ヒラギノ角ゴ ProN W3"/>
              </a:rPr>
              <a:t>ト</a:t>
            </a:r>
            <a:endParaRPr lang="en-US" sz="40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ヒラギノ角ゴ ProN W3"/>
              <a:ea typeface="ヒラギノ角ゴ ProN W3"/>
              <a:cs typeface="ヒラギノ角ゴ ProN W3"/>
            </a:endParaRPr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 rot="16200000" flipH="1">
            <a:off x="1362006" y="3504932"/>
            <a:ext cx="624786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2" idx="1"/>
            <a:endCxn id="2" idx="3"/>
          </p:cNvCxnSpPr>
          <p:nvPr/>
        </p:nvCxnSpPr>
        <p:spPr>
          <a:xfrm rot="10800000" flipH="1">
            <a:off x="1828799" y="3504932"/>
            <a:ext cx="53142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609600" y="381794"/>
            <a:ext cx="8051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</a:t>
            </a:r>
            <a:endParaRPr lang="en-US" sz="54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1714500" y="3314700"/>
            <a:ext cx="3124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114800" y="2819400"/>
            <a:ext cx="190500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762000"/>
            <a:ext cx="3711272" cy="432426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7500" b="1" cap="none" spc="0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pple LiGothic Medium"/>
                <a:ea typeface="Apple LiGothic Medium"/>
                <a:cs typeface="Apple LiGothic Medium"/>
              </a:rPr>
              <a:t>シ　</a:t>
            </a:r>
            <a:endParaRPr lang="en-US" altLang="ja-JP" sz="27500" b="1" cap="none" spc="0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pple LiGothic Medium"/>
              <a:ea typeface="Apple LiGothic Medium"/>
              <a:cs typeface="Apple LiGothic Medium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53000" y="762000"/>
            <a:ext cx="3711272" cy="432426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7500" b="1" cap="none" spc="0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pple LiGothic Medium"/>
                <a:ea typeface="Apple LiGothic Medium"/>
                <a:cs typeface="Apple LiGothic Medium"/>
              </a:rPr>
              <a:t>ツ</a:t>
            </a:r>
            <a:endParaRPr lang="en-US" altLang="ja-JP" sz="27500" b="1" cap="none" spc="0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pple LiGothic Medium"/>
              <a:ea typeface="Apple LiGothic Medium"/>
              <a:cs typeface="Apple LiGothic Medium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39445" y="5086261"/>
            <a:ext cx="877163" cy="17543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err="1" smtClean="0">
                <a:ln w="1905"/>
                <a:solidFill>
                  <a:srgbClr val="FFFF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pple LiGothic Medium"/>
                <a:ea typeface="Apple LiGothic Medium"/>
                <a:cs typeface="Apple LiGothic Medium"/>
              </a:rPr>
              <a:t>shi</a:t>
            </a:r>
            <a:endParaRPr lang="en-US" altLang="ja-JP" sz="5400" b="1" dirty="0" smtClean="0">
              <a:ln w="1905"/>
              <a:solidFill>
                <a:srgbClr val="FFFF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pple LiGothic Medium"/>
              <a:ea typeface="Apple LiGothic Medium"/>
              <a:cs typeface="Apple LiGothic Medium"/>
            </a:endParaRPr>
          </a:p>
          <a:p>
            <a:pPr algn="ctr"/>
            <a:r>
              <a:rPr lang="ja-JP" altLang="en-US" sz="5400" b="1" dirty="0" smtClean="0">
                <a:ln w="1905"/>
                <a:solidFill>
                  <a:srgbClr val="FFFF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pple LiGothic Medium"/>
                <a:ea typeface="Apple LiGothic Medium"/>
                <a:cs typeface="Apple LiGothic Medium"/>
              </a:rPr>
              <a:t>し</a:t>
            </a:r>
            <a:endParaRPr lang="en-US" altLang="ja-JP" sz="5400" b="1" dirty="0">
              <a:ln w="1905"/>
              <a:solidFill>
                <a:srgbClr val="FFFF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pple LiGothic Medium"/>
              <a:ea typeface="Apple LiGothic Medium"/>
              <a:cs typeface="Apple LiGothic Medium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48400" y="5103673"/>
            <a:ext cx="877163" cy="17543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err="1" smtClean="0">
                <a:ln w="1905"/>
                <a:solidFill>
                  <a:srgbClr val="FFFF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pple LiGothic Medium"/>
                <a:ea typeface="Apple LiGothic Medium"/>
                <a:cs typeface="Apple LiGothic Medium"/>
              </a:rPr>
              <a:t>t</a:t>
            </a:r>
            <a:r>
              <a:rPr lang="en-US" sz="5400" b="1" cap="none" spc="0" dirty="0" err="1" smtClean="0">
                <a:ln w="1905"/>
                <a:solidFill>
                  <a:srgbClr val="FFFF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pple LiGothic Medium"/>
                <a:ea typeface="Apple LiGothic Medium"/>
                <a:cs typeface="Apple LiGothic Medium"/>
              </a:rPr>
              <a:t>su</a:t>
            </a:r>
            <a:endParaRPr lang="en-US" sz="5400" b="1" cap="none" spc="0" dirty="0" smtClean="0">
              <a:ln w="1905"/>
              <a:solidFill>
                <a:srgbClr val="FFFF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pple LiGothic Medium"/>
              <a:ea typeface="Apple LiGothic Medium"/>
              <a:cs typeface="Apple LiGothic Medium"/>
            </a:endParaRPr>
          </a:p>
          <a:p>
            <a:pPr algn="ctr"/>
            <a:r>
              <a:rPr lang="ja-JP" altLang="en-US" sz="5400" b="1" dirty="0" smtClean="0">
                <a:ln w="1905"/>
                <a:solidFill>
                  <a:srgbClr val="FFFF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pple LiGothic Medium"/>
                <a:ea typeface="Apple LiGothic Medium"/>
                <a:cs typeface="Apple LiGothic Medium"/>
              </a:rPr>
              <a:t>つ</a:t>
            </a:r>
            <a:endParaRPr lang="en-US" sz="5400" b="1" cap="none" spc="0" dirty="0">
              <a:ln w="1905"/>
              <a:solidFill>
                <a:srgbClr val="FFFF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pple LiGothic Medium"/>
              <a:ea typeface="Apple LiGothic Medium"/>
              <a:cs typeface="Apple LiGothic Medium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654674" y="3171834"/>
            <a:ext cx="2499842" cy="1504403"/>
          </a:xfrm>
          <a:custGeom>
            <a:avLst/>
            <a:gdLst>
              <a:gd name="connsiteX0" fmla="*/ 0 w 2499842"/>
              <a:gd name="connsiteY0" fmla="*/ 1504403 h 1504403"/>
              <a:gd name="connsiteX1" fmla="*/ 384808 w 2499842"/>
              <a:gd name="connsiteY1" fmla="*/ 1465916 h 1504403"/>
              <a:gd name="connsiteX2" fmla="*/ 442530 w 2499842"/>
              <a:gd name="connsiteY2" fmla="*/ 1446672 h 1504403"/>
              <a:gd name="connsiteX3" fmla="*/ 615693 w 2499842"/>
              <a:gd name="connsiteY3" fmla="*/ 1427428 h 1504403"/>
              <a:gd name="connsiteX4" fmla="*/ 808097 w 2499842"/>
              <a:gd name="connsiteY4" fmla="*/ 1388940 h 1504403"/>
              <a:gd name="connsiteX5" fmla="*/ 923540 w 2499842"/>
              <a:gd name="connsiteY5" fmla="*/ 1350453 h 1504403"/>
              <a:gd name="connsiteX6" fmla="*/ 1115944 w 2499842"/>
              <a:gd name="connsiteY6" fmla="*/ 1331209 h 1504403"/>
              <a:gd name="connsiteX7" fmla="*/ 1231386 w 2499842"/>
              <a:gd name="connsiteY7" fmla="*/ 1292722 h 1504403"/>
              <a:gd name="connsiteX8" fmla="*/ 1289107 w 2499842"/>
              <a:gd name="connsiteY8" fmla="*/ 1254234 h 1504403"/>
              <a:gd name="connsiteX9" fmla="*/ 1404550 w 2499842"/>
              <a:gd name="connsiteY9" fmla="*/ 1196503 h 1504403"/>
              <a:gd name="connsiteX10" fmla="*/ 1443030 w 2499842"/>
              <a:gd name="connsiteY10" fmla="*/ 1138771 h 1504403"/>
              <a:gd name="connsiteX11" fmla="*/ 1500752 w 2499842"/>
              <a:gd name="connsiteY11" fmla="*/ 1119528 h 1504403"/>
              <a:gd name="connsiteX12" fmla="*/ 1616194 w 2499842"/>
              <a:gd name="connsiteY12" fmla="*/ 1061796 h 1504403"/>
              <a:gd name="connsiteX13" fmla="*/ 1712396 w 2499842"/>
              <a:gd name="connsiteY13" fmla="*/ 984821 h 1504403"/>
              <a:gd name="connsiteX14" fmla="*/ 1750877 w 2499842"/>
              <a:gd name="connsiteY14" fmla="*/ 927090 h 1504403"/>
              <a:gd name="connsiteX15" fmla="*/ 1808598 w 2499842"/>
              <a:gd name="connsiteY15" fmla="*/ 850115 h 1504403"/>
              <a:gd name="connsiteX16" fmla="*/ 1866319 w 2499842"/>
              <a:gd name="connsiteY16" fmla="*/ 792383 h 1504403"/>
              <a:gd name="connsiteX17" fmla="*/ 1904800 w 2499842"/>
              <a:gd name="connsiteY17" fmla="*/ 715408 h 1504403"/>
              <a:gd name="connsiteX18" fmla="*/ 2058723 w 2499842"/>
              <a:gd name="connsiteY18" fmla="*/ 580702 h 1504403"/>
              <a:gd name="connsiteX19" fmla="*/ 2116444 w 2499842"/>
              <a:gd name="connsiteY19" fmla="*/ 522971 h 1504403"/>
              <a:gd name="connsiteX20" fmla="*/ 2135685 w 2499842"/>
              <a:gd name="connsiteY20" fmla="*/ 445996 h 1504403"/>
              <a:gd name="connsiteX21" fmla="*/ 2154925 w 2499842"/>
              <a:gd name="connsiteY21" fmla="*/ 388264 h 1504403"/>
              <a:gd name="connsiteX22" fmla="*/ 2231887 w 2499842"/>
              <a:gd name="connsiteY22" fmla="*/ 369020 h 1504403"/>
              <a:gd name="connsiteX23" fmla="*/ 2366570 w 2499842"/>
              <a:gd name="connsiteY23" fmla="*/ 195826 h 1504403"/>
              <a:gd name="connsiteX24" fmla="*/ 2405050 w 2499842"/>
              <a:gd name="connsiteY24" fmla="*/ 138095 h 1504403"/>
              <a:gd name="connsiteX25" fmla="*/ 2443531 w 2499842"/>
              <a:gd name="connsiteY25" fmla="*/ 80364 h 1504403"/>
              <a:gd name="connsiteX26" fmla="*/ 2231887 w 2499842"/>
              <a:gd name="connsiteY26" fmla="*/ 195826 h 1504403"/>
              <a:gd name="connsiteX27" fmla="*/ 2443531 w 2499842"/>
              <a:gd name="connsiteY27" fmla="*/ 272802 h 1504403"/>
              <a:gd name="connsiteX28" fmla="*/ 2443531 w 2499842"/>
              <a:gd name="connsiteY28" fmla="*/ 272802 h 1504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499842" h="1504403">
                <a:moveTo>
                  <a:pt x="0" y="1504403"/>
                </a:moveTo>
                <a:cubicBezTo>
                  <a:pt x="83735" y="1497424"/>
                  <a:pt x="287275" y="1483652"/>
                  <a:pt x="384808" y="1465916"/>
                </a:cubicBezTo>
                <a:cubicBezTo>
                  <a:pt x="404763" y="1462287"/>
                  <a:pt x="422524" y="1450007"/>
                  <a:pt x="442530" y="1446672"/>
                </a:cubicBezTo>
                <a:cubicBezTo>
                  <a:pt x="499816" y="1437123"/>
                  <a:pt x="558328" y="1436487"/>
                  <a:pt x="615693" y="1427428"/>
                </a:cubicBezTo>
                <a:cubicBezTo>
                  <a:pt x="680298" y="1417225"/>
                  <a:pt x="746049" y="1409626"/>
                  <a:pt x="808097" y="1388940"/>
                </a:cubicBezTo>
                <a:cubicBezTo>
                  <a:pt x="846578" y="1376111"/>
                  <a:pt x="883178" y="1354490"/>
                  <a:pt x="923540" y="1350453"/>
                </a:cubicBezTo>
                <a:lnTo>
                  <a:pt x="1115944" y="1331209"/>
                </a:lnTo>
                <a:cubicBezTo>
                  <a:pt x="1154425" y="1318380"/>
                  <a:pt x="1197638" y="1315225"/>
                  <a:pt x="1231386" y="1292722"/>
                </a:cubicBezTo>
                <a:cubicBezTo>
                  <a:pt x="1250626" y="1279893"/>
                  <a:pt x="1268424" y="1264578"/>
                  <a:pt x="1289107" y="1254234"/>
                </a:cubicBezTo>
                <a:cubicBezTo>
                  <a:pt x="1448439" y="1174553"/>
                  <a:pt x="1239108" y="1306814"/>
                  <a:pt x="1404550" y="1196503"/>
                </a:cubicBezTo>
                <a:cubicBezTo>
                  <a:pt x="1417377" y="1177259"/>
                  <a:pt x="1424972" y="1153220"/>
                  <a:pt x="1443030" y="1138771"/>
                </a:cubicBezTo>
                <a:cubicBezTo>
                  <a:pt x="1458866" y="1126100"/>
                  <a:pt x="1482612" y="1128599"/>
                  <a:pt x="1500752" y="1119528"/>
                </a:cubicBezTo>
                <a:cubicBezTo>
                  <a:pt x="1649954" y="1044915"/>
                  <a:pt x="1471103" y="1110169"/>
                  <a:pt x="1616194" y="1061796"/>
                </a:cubicBezTo>
                <a:cubicBezTo>
                  <a:pt x="1726482" y="896337"/>
                  <a:pt x="1579628" y="1091054"/>
                  <a:pt x="1712396" y="984821"/>
                </a:cubicBezTo>
                <a:cubicBezTo>
                  <a:pt x="1730454" y="970372"/>
                  <a:pt x="1737436" y="945910"/>
                  <a:pt x="1750877" y="927090"/>
                </a:cubicBezTo>
                <a:cubicBezTo>
                  <a:pt x="1769516" y="900991"/>
                  <a:pt x="1787729" y="874467"/>
                  <a:pt x="1808598" y="850115"/>
                </a:cubicBezTo>
                <a:cubicBezTo>
                  <a:pt x="1826306" y="829452"/>
                  <a:pt x="1850504" y="814528"/>
                  <a:pt x="1866319" y="792383"/>
                </a:cubicBezTo>
                <a:cubicBezTo>
                  <a:pt x="1882990" y="769039"/>
                  <a:pt x="1887590" y="738358"/>
                  <a:pt x="1904800" y="715408"/>
                </a:cubicBezTo>
                <a:cubicBezTo>
                  <a:pt x="1961671" y="639568"/>
                  <a:pt x="1990536" y="639158"/>
                  <a:pt x="2058723" y="580702"/>
                </a:cubicBezTo>
                <a:cubicBezTo>
                  <a:pt x="2079383" y="562991"/>
                  <a:pt x="2097204" y="542215"/>
                  <a:pt x="2116444" y="522971"/>
                </a:cubicBezTo>
                <a:cubicBezTo>
                  <a:pt x="2122858" y="497313"/>
                  <a:pt x="2128420" y="471427"/>
                  <a:pt x="2135685" y="445996"/>
                </a:cubicBezTo>
                <a:cubicBezTo>
                  <a:pt x="2141257" y="426492"/>
                  <a:pt x="2139087" y="400937"/>
                  <a:pt x="2154925" y="388264"/>
                </a:cubicBezTo>
                <a:cubicBezTo>
                  <a:pt x="2175573" y="371743"/>
                  <a:pt x="2206233" y="375435"/>
                  <a:pt x="2231887" y="369020"/>
                </a:cubicBezTo>
                <a:cubicBezTo>
                  <a:pt x="2322311" y="278581"/>
                  <a:pt x="2274517" y="333931"/>
                  <a:pt x="2366570" y="195826"/>
                </a:cubicBezTo>
                <a:lnTo>
                  <a:pt x="2405050" y="138095"/>
                </a:lnTo>
                <a:lnTo>
                  <a:pt x="2443531" y="80364"/>
                </a:lnTo>
                <a:lnTo>
                  <a:pt x="2231887" y="195826"/>
                </a:lnTo>
                <a:cubicBezTo>
                  <a:pt x="2499842" y="49643"/>
                  <a:pt x="2443531" y="0"/>
                  <a:pt x="2443531" y="272802"/>
                </a:cubicBezTo>
                <a:lnTo>
                  <a:pt x="2443531" y="272802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906617" y="1982109"/>
            <a:ext cx="1385995" cy="2499468"/>
          </a:xfrm>
          <a:custGeom>
            <a:avLst/>
            <a:gdLst>
              <a:gd name="connsiteX0" fmla="*/ 1385995 w 1385995"/>
              <a:gd name="connsiteY0" fmla="*/ 0 h 2499468"/>
              <a:gd name="connsiteX1" fmla="*/ 1366755 w 1385995"/>
              <a:gd name="connsiteY1" fmla="*/ 173194 h 2499468"/>
              <a:gd name="connsiteX2" fmla="*/ 1347515 w 1385995"/>
              <a:gd name="connsiteY2" fmla="*/ 230925 h 2499468"/>
              <a:gd name="connsiteX3" fmla="*/ 1328274 w 1385995"/>
              <a:gd name="connsiteY3" fmla="*/ 307900 h 2499468"/>
              <a:gd name="connsiteX4" fmla="*/ 1309034 w 1385995"/>
              <a:gd name="connsiteY4" fmla="*/ 404119 h 2499468"/>
              <a:gd name="connsiteX5" fmla="*/ 1232072 w 1385995"/>
              <a:gd name="connsiteY5" fmla="*/ 558069 h 2499468"/>
              <a:gd name="connsiteX6" fmla="*/ 1174351 w 1385995"/>
              <a:gd name="connsiteY6" fmla="*/ 827482 h 2499468"/>
              <a:gd name="connsiteX7" fmla="*/ 1135870 w 1385995"/>
              <a:gd name="connsiteY7" fmla="*/ 923701 h 2499468"/>
              <a:gd name="connsiteX8" fmla="*/ 1078149 w 1385995"/>
              <a:gd name="connsiteY8" fmla="*/ 1077651 h 2499468"/>
              <a:gd name="connsiteX9" fmla="*/ 1039668 w 1385995"/>
              <a:gd name="connsiteY9" fmla="*/ 1135382 h 2499468"/>
              <a:gd name="connsiteX10" fmla="*/ 1020428 w 1385995"/>
              <a:gd name="connsiteY10" fmla="*/ 1193114 h 2499468"/>
              <a:gd name="connsiteX11" fmla="*/ 981947 w 1385995"/>
              <a:gd name="connsiteY11" fmla="*/ 1250845 h 2499468"/>
              <a:gd name="connsiteX12" fmla="*/ 943466 w 1385995"/>
              <a:gd name="connsiteY12" fmla="*/ 1327820 h 2499468"/>
              <a:gd name="connsiteX13" fmla="*/ 885745 w 1385995"/>
              <a:gd name="connsiteY13" fmla="*/ 1481770 h 2499468"/>
              <a:gd name="connsiteX14" fmla="*/ 866505 w 1385995"/>
              <a:gd name="connsiteY14" fmla="*/ 1539502 h 2499468"/>
              <a:gd name="connsiteX15" fmla="*/ 789543 w 1385995"/>
              <a:gd name="connsiteY15" fmla="*/ 1654964 h 2499468"/>
              <a:gd name="connsiteX16" fmla="*/ 751062 w 1385995"/>
              <a:gd name="connsiteY16" fmla="*/ 1712696 h 2499468"/>
              <a:gd name="connsiteX17" fmla="*/ 654860 w 1385995"/>
              <a:gd name="connsiteY17" fmla="*/ 1885890 h 2499468"/>
              <a:gd name="connsiteX18" fmla="*/ 539418 w 1385995"/>
              <a:gd name="connsiteY18" fmla="*/ 2001352 h 2499468"/>
              <a:gd name="connsiteX19" fmla="*/ 462456 w 1385995"/>
              <a:gd name="connsiteY19" fmla="*/ 2097571 h 2499468"/>
              <a:gd name="connsiteX20" fmla="*/ 443216 w 1385995"/>
              <a:gd name="connsiteY20" fmla="*/ 2155302 h 2499468"/>
              <a:gd name="connsiteX21" fmla="*/ 327773 w 1385995"/>
              <a:gd name="connsiteY21" fmla="*/ 2213034 h 2499468"/>
              <a:gd name="connsiteX22" fmla="*/ 212331 w 1385995"/>
              <a:gd name="connsiteY22" fmla="*/ 2270765 h 2499468"/>
              <a:gd name="connsiteX23" fmla="*/ 173850 w 1385995"/>
              <a:gd name="connsiteY23" fmla="*/ 2328496 h 2499468"/>
              <a:gd name="connsiteX24" fmla="*/ 58408 w 1385995"/>
              <a:gd name="connsiteY24" fmla="*/ 2424715 h 2499468"/>
              <a:gd name="connsiteX25" fmla="*/ 19927 w 1385995"/>
              <a:gd name="connsiteY25" fmla="*/ 2443959 h 2499468"/>
              <a:gd name="connsiteX26" fmla="*/ 39167 w 1385995"/>
              <a:gd name="connsiteY26" fmla="*/ 2270765 h 2499468"/>
              <a:gd name="connsiteX27" fmla="*/ 193091 w 1385995"/>
              <a:gd name="connsiteY27" fmla="*/ 2424715 h 2499468"/>
              <a:gd name="connsiteX28" fmla="*/ 250812 w 1385995"/>
              <a:gd name="connsiteY28" fmla="*/ 2424715 h 2499468"/>
              <a:gd name="connsiteX29" fmla="*/ 250812 w 1385995"/>
              <a:gd name="connsiteY29" fmla="*/ 2424715 h 2499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385995" h="2499468">
                <a:moveTo>
                  <a:pt x="1385995" y="0"/>
                </a:moveTo>
                <a:cubicBezTo>
                  <a:pt x="1379582" y="57731"/>
                  <a:pt x="1376303" y="115898"/>
                  <a:pt x="1366755" y="173194"/>
                </a:cubicBezTo>
                <a:cubicBezTo>
                  <a:pt x="1363421" y="193202"/>
                  <a:pt x="1353087" y="211421"/>
                  <a:pt x="1347515" y="230925"/>
                </a:cubicBezTo>
                <a:cubicBezTo>
                  <a:pt x="1340250" y="256355"/>
                  <a:pt x="1334010" y="282082"/>
                  <a:pt x="1328274" y="307900"/>
                </a:cubicBezTo>
                <a:cubicBezTo>
                  <a:pt x="1321180" y="339829"/>
                  <a:pt x="1318431" y="372790"/>
                  <a:pt x="1309034" y="404119"/>
                </a:cubicBezTo>
                <a:cubicBezTo>
                  <a:pt x="1283360" y="489713"/>
                  <a:pt x="1275387" y="493085"/>
                  <a:pt x="1232072" y="558069"/>
                </a:cubicBezTo>
                <a:cubicBezTo>
                  <a:pt x="1213782" y="667831"/>
                  <a:pt x="1209219" y="714140"/>
                  <a:pt x="1174351" y="827482"/>
                </a:cubicBezTo>
                <a:cubicBezTo>
                  <a:pt x="1164194" y="860498"/>
                  <a:pt x="1147997" y="891357"/>
                  <a:pt x="1135870" y="923701"/>
                </a:cubicBezTo>
                <a:cubicBezTo>
                  <a:pt x="1110891" y="990324"/>
                  <a:pt x="1115337" y="1003262"/>
                  <a:pt x="1078149" y="1077651"/>
                </a:cubicBezTo>
                <a:cubicBezTo>
                  <a:pt x="1067808" y="1098337"/>
                  <a:pt x="1052495" y="1116138"/>
                  <a:pt x="1039668" y="1135382"/>
                </a:cubicBezTo>
                <a:cubicBezTo>
                  <a:pt x="1033255" y="1154626"/>
                  <a:pt x="1029498" y="1174970"/>
                  <a:pt x="1020428" y="1193114"/>
                </a:cubicBezTo>
                <a:cubicBezTo>
                  <a:pt x="1010087" y="1213800"/>
                  <a:pt x="993420" y="1230764"/>
                  <a:pt x="981947" y="1250845"/>
                </a:cubicBezTo>
                <a:cubicBezTo>
                  <a:pt x="967717" y="1275752"/>
                  <a:pt x="956293" y="1302162"/>
                  <a:pt x="943466" y="1327820"/>
                </a:cubicBezTo>
                <a:cubicBezTo>
                  <a:pt x="907993" y="1469740"/>
                  <a:pt x="946114" y="1340883"/>
                  <a:pt x="885745" y="1481770"/>
                </a:cubicBezTo>
                <a:cubicBezTo>
                  <a:pt x="877756" y="1500415"/>
                  <a:pt x="876355" y="1521769"/>
                  <a:pt x="866505" y="1539502"/>
                </a:cubicBezTo>
                <a:cubicBezTo>
                  <a:pt x="844045" y="1579937"/>
                  <a:pt x="815197" y="1616477"/>
                  <a:pt x="789543" y="1654964"/>
                </a:cubicBezTo>
                <a:lnTo>
                  <a:pt x="751062" y="1712696"/>
                </a:lnTo>
                <a:cubicBezTo>
                  <a:pt x="726869" y="1785290"/>
                  <a:pt x="721020" y="1819719"/>
                  <a:pt x="654860" y="1885890"/>
                </a:cubicBezTo>
                <a:lnTo>
                  <a:pt x="539418" y="2001352"/>
                </a:lnTo>
                <a:cubicBezTo>
                  <a:pt x="491053" y="2146471"/>
                  <a:pt x="561921" y="1973218"/>
                  <a:pt x="462456" y="2097571"/>
                </a:cubicBezTo>
                <a:cubicBezTo>
                  <a:pt x="449786" y="2113411"/>
                  <a:pt x="455886" y="2139462"/>
                  <a:pt x="443216" y="2155302"/>
                </a:cubicBezTo>
                <a:cubicBezTo>
                  <a:pt x="406455" y="2201262"/>
                  <a:pt x="374251" y="2189791"/>
                  <a:pt x="327773" y="2213034"/>
                </a:cubicBezTo>
                <a:cubicBezTo>
                  <a:pt x="178578" y="2287644"/>
                  <a:pt x="357416" y="2222394"/>
                  <a:pt x="212331" y="2270765"/>
                </a:cubicBezTo>
                <a:cubicBezTo>
                  <a:pt x="199504" y="2290009"/>
                  <a:pt x="188654" y="2310728"/>
                  <a:pt x="173850" y="2328496"/>
                </a:cubicBezTo>
                <a:cubicBezTo>
                  <a:pt x="134974" y="2375156"/>
                  <a:pt x="108861" y="2394438"/>
                  <a:pt x="58408" y="2424715"/>
                </a:cubicBezTo>
                <a:cubicBezTo>
                  <a:pt x="46111" y="2432095"/>
                  <a:pt x="32754" y="2437544"/>
                  <a:pt x="19927" y="2443959"/>
                </a:cubicBezTo>
                <a:cubicBezTo>
                  <a:pt x="39962" y="2283644"/>
                  <a:pt x="39167" y="2341725"/>
                  <a:pt x="39167" y="2270765"/>
                </a:cubicBezTo>
                <a:cubicBezTo>
                  <a:pt x="64575" y="2499468"/>
                  <a:pt x="0" y="2444028"/>
                  <a:pt x="193091" y="2424715"/>
                </a:cubicBezTo>
                <a:cubicBezTo>
                  <a:pt x="212236" y="2422800"/>
                  <a:pt x="231572" y="2424715"/>
                  <a:pt x="250812" y="2424715"/>
                </a:cubicBezTo>
                <a:lnTo>
                  <a:pt x="250812" y="2424715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-507731" y="3099325"/>
            <a:ext cx="3152240" cy="15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334000" y="1523999"/>
            <a:ext cx="295861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76400"/>
            <a:ext cx="8978728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ダ　チ”ツ”　デ　ド</a:t>
            </a:r>
            <a:endParaRPr lang="en-US" altLang="ja-JP" sz="6600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altLang="ja-JP" sz="66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</a:t>
            </a:r>
            <a:r>
              <a:rPr lang="en-US" altLang="ja-JP" sz="6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</a:t>
            </a:r>
            <a:r>
              <a:rPr lang="en-US" altLang="ja-JP" sz="66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ji</a:t>
            </a:r>
            <a:r>
              <a:rPr lang="en-US" altLang="ja-JP" sz="6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</a:t>
            </a:r>
            <a:r>
              <a:rPr lang="en-US" altLang="ja-JP" sz="66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zu</a:t>
            </a:r>
            <a:r>
              <a:rPr lang="en-US" altLang="ja-JP" sz="6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de     do</a:t>
            </a:r>
            <a:endParaRPr lang="en-US" altLang="ja-JP" sz="6600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228600"/>
            <a:ext cx="45883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Let’s practice!</a:t>
            </a:r>
            <a:endParaRPr lang="en-US" altLang="ja-JP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4798" y="1447800"/>
            <a:ext cx="3416320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ekisuto</a:t>
            </a:r>
            <a:endParaRPr lang="en-US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takushi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ute-ki</a:t>
            </a:r>
            <a:endParaRPr lang="en-US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chi-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zu</a:t>
            </a:r>
            <a:endParaRPr lang="en-US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oa</a:t>
            </a:r>
            <a:endParaRPr lang="en-US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deza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-to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94100" y="1447800"/>
            <a:ext cx="2954655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54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テキスト</a:t>
            </a:r>
            <a:endParaRPr lang="en-US" altLang="ja-JP" sz="5400" b="1" dirty="0" smtClean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ja-JP" altLang="en-US" sz="54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タクシー</a:t>
            </a:r>
            <a:endParaRPr lang="en-US" altLang="ja-JP" sz="5400" b="1" dirty="0" smtClean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ja-JP" altLang="en-US" sz="54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ステーキ</a:t>
            </a:r>
            <a:endParaRPr lang="en-US" altLang="ja-JP" sz="5400" b="1" dirty="0" smtClean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ja-JP" altLang="en-US" sz="54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チーズ</a:t>
            </a:r>
            <a:endParaRPr lang="en-US" altLang="ja-JP" sz="5400" b="1" dirty="0" smtClean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ja-JP" altLang="en-US" sz="54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ドア</a:t>
            </a:r>
            <a:endParaRPr lang="en-US" altLang="ja-JP" sz="5400" b="1" dirty="0" smtClean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ja-JP" altLang="en-US" sz="54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デザート</a:t>
            </a:r>
            <a:endParaRPr lang="en-US" sz="54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77235" y="533400"/>
            <a:ext cx="4673074" cy="5478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5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ヒラギノ角ゴ ProN W6"/>
                <a:ea typeface="ヒラギノ角ゴ ProN W6"/>
                <a:cs typeface="ヒラギノ角ゴ ProN W6"/>
              </a:rPr>
              <a:t>ナ</a:t>
            </a:r>
            <a:endParaRPr lang="en-US" sz="35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ヒラギノ角ゴ ProN W6"/>
              <a:ea typeface="ヒラギノ角ゴ ProN W6"/>
              <a:cs typeface="ヒラギノ角ゴ ProN W6"/>
            </a:endParaRPr>
          </a:p>
        </p:txBody>
      </p:sp>
      <p:cxnSp>
        <p:nvCxnSpPr>
          <p:cNvPr id="5" name="Straight Connector 4"/>
          <p:cNvCxnSpPr>
            <a:stCxn id="3" idx="0"/>
            <a:endCxn id="3" idx="2"/>
          </p:cNvCxnSpPr>
          <p:nvPr/>
        </p:nvCxnSpPr>
        <p:spPr>
          <a:xfrm rot="16200000" flipH="1">
            <a:off x="1874560" y="3272611"/>
            <a:ext cx="5478423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1"/>
            <a:endCxn id="3" idx="3"/>
          </p:cNvCxnSpPr>
          <p:nvPr/>
        </p:nvCxnSpPr>
        <p:spPr>
          <a:xfrm rot="10800000" flipH="1">
            <a:off x="2277235" y="3272612"/>
            <a:ext cx="467307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971800" y="2362199"/>
            <a:ext cx="3124200" cy="1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4104332" y="1605958"/>
            <a:ext cx="1143368" cy="3623622"/>
          </a:xfrm>
          <a:custGeom>
            <a:avLst/>
            <a:gdLst>
              <a:gd name="connsiteX0" fmla="*/ 1106137 w 1143368"/>
              <a:gd name="connsiteY0" fmla="*/ 0 h 3623622"/>
              <a:gd name="connsiteX1" fmla="*/ 1106137 w 1143368"/>
              <a:gd name="connsiteY1" fmla="*/ 1419218 h 3623622"/>
              <a:gd name="connsiteX2" fmla="*/ 1031435 w 1143368"/>
              <a:gd name="connsiteY2" fmla="*/ 1792697 h 3623622"/>
              <a:gd name="connsiteX3" fmla="*/ 1012760 w 1143368"/>
              <a:gd name="connsiteY3" fmla="*/ 1923414 h 3623622"/>
              <a:gd name="connsiteX4" fmla="*/ 994084 w 1143368"/>
              <a:gd name="connsiteY4" fmla="*/ 2352915 h 3623622"/>
              <a:gd name="connsiteX5" fmla="*/ 882031 w 1143368"/>
              <a:gd name="connsiteY5" fmla="*/ 2614350 h 3623622"/>
              <a:gd name="connsiteX6" fmla="*/ 769978 w 1143368"/>
              <a:gd name="connsiteY6" fmla="*/ 2801089 h 3623622"/>
              <a:gd name="connsiteX7" fmla="*/ 732627 w 1143368"/>
              <a:gd name="connsiteY7" fmla="*/ 2875785 h 3623622"/>
              <a:gd name="connsiteX8" fmla="*/ 676600 w 1143368"/>
              <a:gd name="connsiteY8" fmla="*/ 2931806 h 3623622"/>
              <a:gd name="connsiteX9" fmla="*/ 601898 w 1143368"/>
              <a:gd name="connsiteY9" fmla="*/ 3062524 h 3623622"/>
              <a:gd name="connsiteX10" fmla="*/ 545872 w 1143368"/>
              <a:gd name="connsiteY10" fmla="*/ 3118546 h 3623622"/>
              <a:gd name="connsiteX11" fmla="*/ 471170 w 1143368"/>
              <a:gd name="connsiteY11" fmla="*/ 3230589 h 3623622"/>
              <a:gd name="connsiteX12" fmla="*/ 359117 w 1143368"/>
              <a:gd name="connsiteY12" fmla="*/ 3342633 h 3623622"/>
              <a:gd name="connsiteX13" fmla="*/ 303090 w 1143368"/>
              <a:gd name="connsiteY13" fmla="*/ 3379981 h 3623622"/>
              <a:gd name="connsiteX14" fmla="*/ 247063 w 1143368"/>
              <a:gd name="connsiteY14" fmla="*/ 3436003 h 3623622"/>
              <a:gd name="connsiteX15" fmla="*/ 209712 w 1143368"/>
              <a:gd name="connsiteY15" fmla="*/ 3492024 h 3623622"/>
              <a:gd name="connsiteX16" fmla="*/ 97659 w 1143368"/>
              <a:gd name="connsiteY16" fmla="*/ 3529372 h 3623622"/>
              <a:gd name="connsiteX17" fmla="*/ 41633 w 1143368"/>
              <a:gd name="connsiteY17" fmla="*/ 3566720 h 3623622"/>
              <a:gd name="connsiteX18" fmla="*/ 60308 w 1143368"/>
              <a:gd name="connsiteY18" fmla="*/ 3417329 h 3623622"/>
              <a:gd name="connsiteX19" fmla="*/ 22957 w 1143368"/>
              <a:gd name="connsiteY19" fmla="*/ 3566720 h 3623622"/>
              <a:gd name="connsiteX20" fmla="*/ 265739 w 1143368"/>
              <a:gd name="connsiteY20" fmla="*/ 3622742 h 3623622"/>
              <a:gd name="connsiteX21" fmla="*/ 284414 w 1143368"/>
              <a:gd name="connsiteY21" fmla="*/ 3622742 h 3623622"/>
              <a:gd name="connsiteX22" fmla="*/ 284414 w 1143368"/>
              <a:gd name="connsiteY22" fmla="*/ 3622742 h 3623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43368" h="3623622">
                <a:moveTo>
                  <a:pt x="1106137" y="0"/>
                </a:moveTo>
                <a:cubicBezTo>
                  <a:pt x="1136387" y="604928"/>
                  <a:pt x="1143368" y="575396"/>
                  <a:pt x="1106137" y="1419218"/>
                </a:cubicBezTo>
                <a:cubicBezTo>
                  <a:pt x="1098892" y="1583420"/>
                  <a:pt x="1061026" y="1644753"/>
                  <a:pt x="1031435" y="1792697"/>
                </a:cubicBezTo>
                <a:cubicBezTo>
                  <a:pt x="1022802" y="1835857"/>
                  <a:pt x="1018985" y="1879842"/>
                  <a:pt x="1012760" y="1923414"/>
                </a:cubicBezTo>
                <a:cubicBezTo>
                  <a:pt x="1006535" y="2066581"/>
                  <a:pt x="1007889" y="2210279"/>
                  <a:pt x="994084" y="2352915"/>
                </a:cubicBezTo>
                <a:cubicBezTo>
                  <a:pt x="978828" y="2510548"/>
                  <a:pt x="956364" y="2490472"/>
                  <a:pt x="882031" y="2614350"/>
                </a:cubicBezTo>
                <a:cubicBezTo>
                  <a:pt x="844680" y="2676596"/>
                  <a:pt x="802445" y="2736161"/>
                  <a:pt x="769978" y="2801089"/>
                </a:cubicBezTo>
                <a:cubicBezTo>
                  <a:pt x="757528" y="2825988"/>
                  <a:pt x="748809" y="2853133"/>
                  <a:pt x="732627" y="2875785"/>
                </a:cubicBezTo>
                <a:cubicBezTo>
                  <a:pt x="717276" y="2897275"/>
                  <a:pt x="695276" y="2913132"/>
                  <a:pt x="676600" y="2931806"/>
                </a:cubicBezTo>
                <a:cubicBezTo>
                  <a:pt x="653766" y="2977469"/>
                  <a:pt x="634894" y="3022931"/>
                  <a:pt x="601898" y="3062524"/>
                </a:cubicBezTo>
                <a:cubicBezTo>
                  <a:pt x="584990" y="3082812"/>
                  <a:pt x="562087" y="3097700"/>
                  <a:pt x="545872" y="3118546"/>
                </a:cubicBezTo>
                <a:cubicBezTo>
                  <a:pt x="518312" y="3153977"/>
                  <a:pt x="502912" y="3198850"/>
                  <a:pt x="471170" y="3230589"/>
                </a:cubicBezTo>
                <a:cubicBezTo>
                  <a:pt x="433819" y="3267937"/>
                  <a:pt x="403067" y="3313335"/>
                  <a:pt x="359117" y="3342633"/>
                </a:cubicBezTo>
                <a:cubicBezTo>
                  <a:pt x="340441" y="3355082"/>
                  <a:pt x="320333" y="3365613"/>
                  <a:pt x="303090" y="3379981"/>
                </a:cubicBezTo>
                <a:cubicBezTo>
                  <a:pt x="282800" y="3396888"/>
                  <a:pt x="263971" y="3415715"/>
                  <a:pt x="247063" y="3436003"/>
                </a:cubicBezTo>
                <a:cubicBezTo>
                  <a:pt x="232694" y="3453244"/>
                  <a:pt x="228745" y="3480130"/>
                  <a:pt x="209712" y="3492024"/>
                </a:cubicBezTo>
                <a:cubicBezTo>
                  <a:pt x="176325" y="3512889"/>
                  <a:pt x="97659" y="3529372"/>
                  <a:pt x="97659" y="3529372"/>
                </a:cubicBezTo>
                <a:lnTo>
                  <a:pt x="41633" y="3566720"/>
                </a:lnTo>
                <a:cubicBezTo>
                  <a:pt x="66347" y="3467869"/>
                  <a:pt x="60308" y="3517689"/>
                  <a:pt x="60308" y="3417329"/>
                </a:cubicBezTo>
                <a:cubicBezTo>
                  <a:pt x="47858" y="3467126"/>
                  <a:pt x="0" y="3520810"/>
                  <a:pt x="22957" y="3566720"/>
                </a:cubicBezTo>
                <a:cubicBezTo>
                  <a:pt x="33409" y="3587621"/>
                  <a:pt x="239900" y="3619051"/>
                  <a:pt x="265739" y="3622742"/>
                </a:cubicBezTo>
                <a:cubicBezTo>
                  <a:pt x="271901" y="3623622"/>
                  <a:pt x="278189" y="3622742"/>
                  <a:pt x="284414" y="3622742"/>
                </a:cubicBezTo>
                <a:lnTo>
                  <a:pt x="284414" y="3622742"/>
                </a:lnTo>
              </a:path>
            </a:pathLst>
          </a:cu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77235" y="533400"/>
            <a:ext cx="4673074" cy="5478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5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ヒラギノ角ゴ ProN W6"/>
                <a:ea typeface="ヒラギノ角ゴ ProN W6"/>
                <a:cs typeface="ヒラギノ角ゴ ProN W6"/>
              </a:rPr>
              <a:t>ニ</a:t>
            </a:r>
            <a:endParaRPr lang="en-US" sz="35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ヒラギノ角ゴ ProN W6"/>
              <a:ea typeface="ヒラギノ角ゴ ProN W6"/>
              <a:cs typeface="ヒラギノ角ゴ ProN W6"/>
            </a:endParaRPr>
          </a:p>
        </p:txBody>
      </p:sp>
      <p:cxnSp>
        <p:nvCxnSpPr>
          <p:cNvPr id="5" name="Straight Connector 4"/>
          <p:cNvCxnSpPr>
            <a:stCxn id="3" idx="0"/>
            <a:endCxn id="3" idx="2"/>
          </p:cNvCxnSpPr>
          <p:nvPr/>
        </p:nvCxnSpPr>
        <p:spPr>
          <a:xfrm rot="16200000" flipH="1">
            <a:off x="1874560" y="3272611"/>
            <a:ext cx="5478423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1"/>
            <a:endCxn id="3" idx="3"/>
          </p:cNvCxnSpPr>
          <p:nvPr/>
        </p:nvCxnSpPr>
        <p:spPr>
          <a:xfrm rot="10800000" flipH="1">
            <a:off x="2277235" y="3272612"/>
            <a:ext cx="467307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429000" y="1828800"/>
            <a:ext cx="2286000" cy="1588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971800" y="3962400"/>
            <a:ext cx="3200400" cy="1588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77235" y="533400"/>
            <a:ext cx="4673074" cy="5478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5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ヒラギノ角ゴ ProN W6"/>
                <a:ea typeface="ヒラギノ角ゴ ProN W6"/>
                <a:cs typeface="ヒラギノ角ゴ ProN W6"/>
              </a:rPr>
              <a:t>ヌ</a:t>
            </a:r>
            <a:endParaRPr lang="en-US" sz="35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ヒラギノ角ゴ ProN W6"/>
              <a:ea typeface="ヒラギノ角ゴ ProN W6"/>
              <a:cs typeface="ヒラギノ角ゴ ProN W6"/>
            </a:endParaRPr>
          </a:p>
        </p:txBody>
      </p:sp>
      <p:cxnSp>
        <p:nvCxnSpPr>
          <p:cNvPr id="5" name="Straight Connector 4"/>
          <p:cNvCxnSpPr>
            <a:stCxn id="3" idx="0"/>
            <a:endCxn id="3" idx="2"/>
          </p:cNvCxnSpPr>
          <p:nvPr/>
        </p:nvCxnSpPr>
        <p:spPr>
          <a:xfrm rot="16200000" flipH="1">
            <a:off x="1874560" y="3272611"/>
            <a:ext cx="5478423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1"/>
            <a:endCxn id="3" idx="3"/>
          </p:cNvCxnSpPr>
          <p:nvPr/>
        </p:nvCxnSpPr>
        <p:spPr>
          <a:xfrm rot="10800000" flipH="1">
            <a:off x="2277235" y="3272612"/>
            <a:ext cx="467307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3361593" y="1344523"/>
            <a:ext cx="3156162" cy="3795581"/>
          </a:xfrm>
          <a:custGeom>
            <a:avLst/>
            <a:gdLst>
              <a:gd name="connsiteX0" fmla="*/ 0 w 3156162"/>
              <a:gd name="connsiteY0" fmla="*/ 37348 h 3795581"/>
              <a:gd name="connsiteX1" fmla="*/ 2446493 w 3156162"/>
              <a:gd name="connsiteY1" fmla="*/ 18674 h 3795581"/>
              <a:gd name="connsiteX2" fmla="*/ 2745301 w 3156162"/>
              <a:gd name="connsiteY2" fmla="*/ 0 h 3795581"/>
              <a:gd name="connsiteX3" fmla="*/ 3156162 w 3156162"/>
              <a:gd name="connsiteY3" fmla="*/ 18674 h 3795581"/>
              <a:gd name="connsiteX4" fmla="*/ 3100136 w 3156162"/>
              <a:gd name="connsiteY4" fmla="*/ 485522 h 3795581"/>
              <a:gd name="connsiteX5" fmla="*/ 3006758 w 3156162"/>
              <a:gd name="connsiteY5" fmla="*/ 728283 h 3795581"/>
              <a:gd name="connsiteX6" fmla="*/ 2969407 w 3156162"/>
              <a:gd name="connsiteY6" fmla="*/ 821653 h 3795581"/>
              <a:gd name="connsiteX7" fmla="*/ 2913381 w 3156162"/>
              <a:gd name="connsiteY7" fmla="*/ 915022 h 3795581"/>
              <a:gd name="connsiteX8" fmla="*/ 2838679 w 3156162"/>
              <a:gd name="connsiteY8" fmla="*/ 1120435 h 3795581"/>
              <a:gd name="connsiteX9" fmla="*/ 2820003 w 3156162"/>
              <a:gd name="connsiteY9" fmla="*/ 1176457 h 3795581"/>
              <a:gd name="connsiteX10" fmla="*/ 2782652 w 3156162"/>
              <a:gd name="connsiteY10" fmla="*/ 1251153 h 3795581"/>
              <a:gd name="connsiteX11" fmla="*/ 2745301 w 3156162"/>
              <a:gd name="connsiteY11" fmla="*/ 1307175 h 3795581"/>
              <a:gd name="connsiteX12" fmla="*/ 2633248 w 3156162"/>
              <a:gd name="connsiteY12" fmla="*/ 1456566 h 3795581"/>
              <a:gd name="connsiteX13" fmla="*/ 2595897 w 3156162"/>
              <a:gd name="connsiteY13" fmla="*/ 1531262 h 3795581"/>
              <a:gd name="connsiteX14" fmla="*/ 2539870 w 3156162"/>
              <a:gd name="connsiteY14" fmla="*/ 1587284 h 3795581"/>
              <a:gd name="connsiteX15" fmla="*/ 2502519 w 3156162"/>
              <a:gd name="connsiteY15" fmla="*/ 1643305 h 3795581"/>
              <a:gd name="connsiteX16" fmla="*/ 2371791 w 3156162"/>
              <a:gd name="connsiteY16" fmla="*/ 1811371 h 3795581"/>
              <a:gd name="connsiteX17" fmla="*/ 2241062 w 3156162"/>
              <a:gd name="connsiteY17" fmla="*/ 2035458 h 3795581"/>
              <a:gd name="connsiteX18" fmla="*/ 2166360 w 3156162"/>
              <a:gd name="connsiteY18" fmla="*/ 2110154 h 3795581"/>
              <a:gd name="connsiteX19" fmla="*/ 2016956 w 3156162"/>
              <a:gd name="connsiteY19" fmla="*/ 2315567 h 3795581"/>
              <a:gd name="connsiteX20" fmla="*/ 1867552 w 3156162"/>
              <a:gd name="connsiteY20" fmla="*/ 2483632 h 3795581"/>
              <a:gd name="connsiteX21" fmla="*/ 1792850 w 3156162"/>
              <a:gd name="connsiteY21" fmla="*/ 2577002 h 3795581"/>
              <a:gd name="connsiteX22" fmla="*/ 1680797 w 3156162"/>
              <a:gd name="connsiteY22" fmla="*/ 2670371 h 3795581"/>
              <a:gd name="connsiteX23" fmla="*/ 1568743 w 3156162"/>
              <a:gd name="connsiteY23" fmla="*/ 2763741 h 3795581"/>
              <a:gd name="connsiteX24" fmla="*/ 1512717 w 3156162"/>
              <a:gd name="connsiteY24" fmla="*/ 2838437 h 3795581"/>
              <a:gd name="connsiteX25" fmla="*/ 1438015 w 3156162"/>
              <a:gd name="connsiteY25" fmla="*/ 2950480 h 3795581"/>
              <a:gd name="connsiteX26" fmla="*/ 1381988 w 3156162"/>
              <a:gd name="connsiteY26" fmla="*/ 2987828 h 3795581"/>
              <a:gd name="connsiteX27" fmla="*/ 1325962 w 3156162"/>
              <a:gd name="connsiteY27" fmla="*/ 3062524 h 3795581"/>
              <a:gd name="connsiteX28" fmla="*/ 1232584 w 3156162"/>
              <a:gd name="connsiteY28" fmla="*/ 3137220 h 3795581"/>
              <a:gd name="connsiteX29" fmla="*/ 1120531 w 3156162"/>
              <a:gd name="connsiteY29" fmla="*/ 3267937 h 3795581"/>
              <a:gd name="connsiteX30" fmla="*/ 933776 w 3156162"/>
              <a:gd name="connsiteY30" fmla="*/ 3529372 h 3795581"/>
              <a:gd name="connsiteX31" fmla="*/ 765696 w 3156162"/>
              <a:gd name="connsiteY31" fmla="*/ 3716111 h 3795581"/>
              <a:gd name="connsiteX32" fmla="*/ 672319 w 3156162"/>
              <a:gd name="connsiteY32" fmla="*/ 3772133 h 3795581"/>
              <a:gd name="connsiteX33" fmla="*/ 709670 w 3156162"/>
              <a:gd name="connsiteY33" fmla="*/ 3604068 h 3795581"/>
              <a:gd name="connsiteX34" fmla="*/ 728345 w 3156162"/>
              <a:gd name="connsiteY34" fmla="*/ 3566720 h 3795581"/>
              <a:gd name="connsiteX35" fmla="*/ 672319 w 3156162"/>
              <a:gd name="connsiteY35" fmla="*/ 3772133 h 3795581"/>
              <a:gd name="connsiteX36" fmla="*/ 728345 w 3156162"/>
              <a:gd name="connsiteY36" fmla="*/ 3790807 h 3795581"/>
              <a:gd name="connsiteX37" fmla="*/ 915100 w 3156162"/>
              <a:gd name="connsiteY37" fmla="*/ 3790807 h 3795581"/>
              <a:gd name="connsiteX38" fmla="*/ 915100 w 3156162"/>
              <a:gd name="connsiteY38" fmla="*/ 3790807 h 379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156162" h="3795581">
                <a:moveTo>
                  <a:pt x="0" y="37348"/>
                </a:moveTo>
                <a:lnTo>
                  <a:pt x="2446493" y="18674"/>
                </a:lnTo>
                <a:cubicBezTo>
                  <a:pt x="2546281" y="17316"/>
                  <a:pt x="2645504" y="0"/>
                  <a:pt x="2745301" y="0"/>
                </a:cubicBezTo>
                <a:cubicBezTo>
                  <a:pt x="2882396" y="0"/>
                  <a:pt x="3019067" y="18674"/>
                  <a:pt x="3156162" y="18674"/>
                </a:cubicBezTo>
                <a:cubicBezTo>
                  <a:pt x="3153581" y="43194"/>
                  <a:pt x="3126030" y="373322"/>
                  <a:pt x="3100136" y="485522"/>
                </a:cubicBezTo>
                <a:cubicBezTo>
                  <a:pt x="3062623" y="648068"/>
                  <a:pt x="3072631" y="583376"/>
                  <a:pt x="3006758" y="728283"/>
                </a:cubicBezTo>
                <a:cubicBezTo>
                  <a:pt x="2992886" y="758799"/>
                  <a:pt x="2984399" y="791671"/>
                  <a:pt x="2969407" y="821653"/>
                </a:cubicBezTo>
                <a:cubicBezTo>
                  <a:pt x="2953174" y="854117"/>
                  <a:pt x="2929614" y="882558"/>
                  <a:pt x="2913381" y="915022"/>
                </a:cubicBezTo>
                <a:cubicBezTo>
                  <a:pt x="2887395" y="966990"/>
                  <a:pt x="2856111" y="1068143"/>
                  <a:pt x="2838679" y="1120435"/>
                </a:cubicBezTo>
                <a:cubicBezTo>
                  <a:pt x="2832454" y="1139109"/>
                  <a:pt x="2828807" y="1158851"/>
                  <a:pt x="2820003" y="1176457"/>
                </a:cubicBezTo>
                <a:cubicBezTo>
                  <a:pt x="2807553" y="1201356"/>
                  <a:pt x="2796464" y="1226983"/>
                  <a:pt x="2782652" y="1251153"/>
                </a:cubicBezTo>
                <a:cubicBezTo>
                  <a:pt x="2771516" y="1270639"/>
                  <a:pt x="2758503" y="1289024"/>
                  <a:pt x="2745301" y="1307175"/>
                </a:cubicBezTo>
                <a:cubicBezTo>
                  <a:pt x="2708686" y="1357516"/>
                  <a:pt x="2661088" y="1400890"/>
                  <a:pt x="2633248" y="1456566"/>
                </a:cubicBezTo>
                <a:cubicBezTo>
                  <a:pt x="2620798" y="1481465"/>
                  <a:pt x="2612078" y="1508610"/>
                  <a:pt x="2595897" y="1531262"/>
                </a:cubicBezTo>
                <a:cubicBezTo>
                  <a:pt x="2580546" y="1552752"/>
                  <a:pt x="2556778" y="1566996"/>
                  <a:pt x="2539870" y="1587284"/>
                </a:cubicBezTo>
                <a:cubicBezTo>
                  <a:pt x="2525501" y="1604525"/>
                  <a:pt x="2515986" y="1625351"/>
                  <a:pt x="2502519" y="1643305"/>
                </a:cubicBezTo>
                <a:cubicBezTo>
                  <a:pt x="2459932" y="1700083"/>
                  <a:pt x="2403534" y="1747891"/>
                  <a:pt x="2371791" y="1811371"/>
                </a:cubicBezTo>
                <a:cubicBezTo>
                  <a:pt x="2338931" y="1877086"/>
                  <a:pt x="2284317" y="1992206"/>
                  <a:pt x="2241062" y="2035458"/>
                </a:cubicBezTo>
                <a:cubicBezTo>
                  <a:pt x="2216161" y="2060357"/>
                  <a:pt x="2188904" y="2083103"/>
                  <a:pt x="2166360" y="2110154"/>
                </a:cubicBezTo>
                <a:cubicBezTo>
                  <a:pt x="1917134" y="2409200"/>
                  <a:pt x="2133441" y="2160267"/>
                  <a:pt x="2016956" y="2315567"/>
                </a:cubicBezTo>
                <a:cubicBezTo>
                  <a:pt x="1889061" y="2486079"/>
                  <a:pt x="1997998" y="2336892"/>
                  <a:pt x="1867552" y="2483632"/>
                </a:cubicBezTo>
                <a:cubicBezTo>
                  <a:pt x="1841070" y="2513422"/>
                  <a:pt x="1821035" y="2548819"/>
                  <a:pt x="1792850" y="2577002"/>
                </a:cubicBezTo>
                <a:cubicBezTo>
                  <a:pt x="1758470" y="2611379"/>
                  <a:pt x="1719175" y="2640524"/>
                  <a:pt x="1680797" y="2670371"/>
                </a:cubicBezTo>
                <a:cubicBezTo>
                  <a:pt x="1606697" y="2727999"/>
                  <a:pt x="1636050" y="2685223"/>
                  <a:pt x="1568743" y="2763741"/>
                </a:cubicBezTo>
                <a:cubicBezTo>
                  <a:pt x="1548487" y="2787371"/>
                  <a:pt x="1530566" y="2812940"/>
                  <a:pt x="1512717" y="2838437"/>
                </a:cubicBezTo>
                <a:cubicBezTo>
                  <a:pt x="1486974" y="2875209"/>
                  <a:pt x="1475365" y="2925582"/>
                  <a:pt x="1438015" y="2950480"/>
                </a:cubicBezTo>
                <a:lnTo>
                  <a:pt x="1381988" y="2987828"/>
                </a:lnTo>
                <a:cubicBezTo>
                  <a:pt x="1363313" y="3012727"/>
                  <a:pt x="1347971" y="3040517"/>
                  <a:pt x="1325962" y="3062524"/>
                </a:cubicBezTo>
                <a:cubicBezTo>
                  <a:pt x="1297776" y="3090708"/>
                  <a:pt x="1262582" y="3110974"/>
                  <a:pt x="1232584" y="3137220"/>
                </a:cubicBezTo>
                <a:cubicBezTo>
                  <a:pt x="1186419" y="3177610"/>
                  <a:pt x="1154845" y="3216471"/>
                  <a:pt x="1120531" y="3267937"/>
                </a:cubicBezTo>
                <a:cubicBezTo>
                  <a:pt x="945276" y="3530798"/>
                  <a:pt x="1248524" y="3120237"/>
                  <a:pt x="933776" y="3529372"/>
                </a:cubicBezTo>
                <a:cubicBezTo>
                  <a:pt x="883015" y="3595356"/>
                  <a:pt x="837036" y="3668555"/>
                  <a:pt x="765696" y="3716111"/>
                </a:cubicBezTo>
                <a:cubicBezTo>
                  <a:pt x="698088" y="3761180"/>
                  <a:pt x="729745" y="3743422"/>
                  <a:pt x="672319" y="3772133"/>
                </a:cubicBezTo>
                <a:cubicBezTo>
                  <a:pt x="679722" y="3735123"/>
                  <a:pt x="696481" y="3643633"/>
                  <a:pt x="709670" y="3604068"/>
                </a:cubicBezTo>
                <a:cubicBezTo>
                  <a:pt x="714072" y="3590863"/>
                  <a:pt x="722120" y="3579169"/>
                  <a:pt x="728345" y="3566720"/>
                </a:cubicBezTo>
                <a:cubicBezTo>
                  <a:pt x="709670" y="3635191"/>
                  <a:pt x="672319" y="3701161"/>
                  <a:pt x="672319" y="3772133"/>
                </a:cubicBezTo>
                <a:cubicBezTo>
                  <a:pt x="672319" y="3791818"/>
                  <a:pt x="708718" y="3789297"/>
                  <a:pt x="728345" y="3790807"/>
                </a:cubicBezTo>
                <a:cubicBezTo>
                  <a:pt x="790413" y="3795581"/>
                  <a:pt x="852848" y="3790807"/>
                  <a:pt x="915100" y="3790807"/>
                </a:cubicBezTo>
                <a:lnTo>
                  <a:pt x="915100" y="3790807"/>
                </a:lnTo>
              </a:path>
            </a:pathLst>
          </a:cu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67200" y="2514600"/>
            <a:ext cx="1752600" cy="1447800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77235" y="533400"/>
            <a:ext cx="4673074" cy="5478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5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ヒラギノ角ゴ ProN W6"/>
                <a:ea typeface="ヒラギノ角ゴ ProN W6"/>
                <a:cs typeface="ヒラギノ角ゴ ProN W6"/>
              </a:rPr>
              <a:t>ネ</a:t>
            </a:r>
            <a:endParaRPr lang="en-US" sz="35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ヒラギノ角ゴ ProN W6"/>
              <a:ea typeface="ヒラギノ角ゴ ProN W6"/>
              <a:cs typeface="ヒラギノ角ゴ ProN W6"/>
            </a:endParaRPr>
          </a:p>
        </p:txBody>
      </p:sp>
      <p:cxnSp>
        <p:nvCxnSpPr>
          <p:cNvPr id="5" name="Straight Connector 4"/>
          <p:cNvCxnSpPr>
            <a:stCxn id="3" idx="0"/>
            <a:endCxn id="3" idx="2"/>
          </p:cNvCxnSpPr>
          <p:nvPr/>
        </p:nvCxnSpPr>
        <p:spPr>
          <a:xfrm rot="16200000" flipH="1">
            <a:off x="1874560" y="3272611"/>
            <a:ext cx="5478423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1"/>
            <a:endCxn id="3" idx="3"/>
          </p:cNvCxnSpPr>
          <p:nvPr/>
        </p:nvCxnSpPr>
        <p:spPr>
          <a:xfrm rot="10800000" flipH="1">
            <a:off x="2277235" y="3272612"/>
            <a:ext cx="467307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724400" y="1600200"/>
            <a:ext cx="609600" cy="1588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3212189" y="1747761"/>
            <a:ext cx="3353885" cy="2790003"/>
          </a:xfrm>
          <a:custGeom>
            <a:avLst/>
            <a:gdLst>
              <a:gd name="connsiteX0" fmla="*/ 0 w 3353885"/>
              <a:gd name="connsiteY0" fmla="*/ 119632 h 2790003"/>
              <a:gd name="connsiteX1" fmla="*/ 578941 w 3353885"/>
              <a:gd name="connsiteY1" fmla="*/ 100958 h 2790003"/>
              <a:gd name="connsiteX2" fmla="*/ 672319 w 3353885"/>
              <a:gd name="connsiteY2" fmla="*/ 82284 h 2790003"/>
              <a:gd name="connsiteX3" fmla="*/ 803047 w 3353885"/>
              <a:gd name="connsiteY3" fmla="*/ 63610 h 2790003"/>
              <a:gd name="connsiteX4" fmla="*/ 915100 w 3353885"/>
              <a:gd name="connsiteY4" fmla="*/ 44936 h 2790003"/>
              <a:gd name="connsiteX5" fmla="*/ 2409142 w 3353885"/>
              <a:gd name="connsiteY5" fmla="*/ 7588 h 2790003"/>
              <a:gd name="connsiteX6" fmla="*/ 3044109 w 3353885"/>
              <a:gd name="connsiteY6" fmla="*/ 26262 h 2790003"/>
              <a:gd name="connsiteX7" fmla="*/ 3156162 w 3353885"/>
              <a:gd name="connsiteY7" fmla="*/ 100958 h 2790003"/>
              <a:gd name="connsiteX8" fmla="*/ 3212189 w 3353885"/>
              <a:gd name="connsiteY8" fmla="*/ 138306 h 2790003"/>
              <a:gd name="connsiteX9" fmla="*/ 3249540 w 3353885"/>
              <a:gd name="connsiteY9" fmla="*/ 194327 h 2790003"/>
              <a:gd name="connsiteX10" fmla="*/ 3324242 w 3353885"/>
              <a:gd name="connsiteY10" fmla="*/ 213001 h 2790003"/>
              <a:gd name="connsiteX11" fmla="*/ 3193513 w 3353885"/>
              <a:gd name="connsiteY11" fmla="*/ 567806 h 2790003"/>
              <a:gd name="connsiteX12" fmla="*/ 3062785 w 3353885"/>
              <a:gd name="connsiteY12" fmla="*/ 661176 h 2790003"/>
              <a:gd name="connsiteX13" fmla="*/ 2988083 w 3353885"/>
              <a:gd name="connsiteY13" fmla="*/ 735871 h 2790003"/>
              <a:gd name="connsiteX14" fmla="*/ 2950732 w 3353885"/>
              <a:gd name="connsiteY14" fmla="*/ 791893 h 2790003"/>
              <a:gd name="connsiteX15" fmla="*/ 2894705 w 3353885"/>
              <a:gd name="connsiteY15" fmla="*/ 866589 h 2790003"/>
              <a:gd name="connsiteX16" fmla="*/ 2820003 w 3353885"/>
              <a:gd name="connsiteY16" fmla="*/ 941285 h 2790003"/>
              <a:gd name="connsiteX17" fmla="*/ 2670599 w 3353885"/>
              <a:gd name="connsiteY17" fmla="*/ 1128024 h 2790003"/>
              <a:gd name="connsiteX18" fmla="*/ 2558546 w 3353885"/>
              <a:gd name="connsiteY18" fmla="*/ 1202720 h 2790003"/>
              <a:gd name="connsiteX19" fmla="*/ 2483844 w 3353885"/>
              <a:gd name="connsiteY19" fmla="*/ 1258741 h 2790003"/>
              <a:gd name="connsiteX20" fmla="*/ 2353115 w 3353885"/>
              <a:gd name="connsiteY20" fmla="*/ 1333437 h 2790003"/>
              <a:gd name="connsiteX21" fmla="*/ 2203711 w 3353885"/>
              <a:gd name="connsiteY21" fmla="*/ 1445481 h 2790003"/>
              <a:gd name="connsiteX22" fmla="*/ 2129009 w 3353885"/>
              <a:gd name="connsiteY22" fmla="*/ 1501502 h 2790003"/>
              <a:gd name="connsiteX23" fmla="*/ 2054307 w 3353885"/>
              <a:gd name="connsiteY23" fmla="*/ 1557524 h 2790003"/>
              <a:gd name="connsiteX24" fmla="*/ 1904903 w 3353885"/>
              <a:gd name="connsiteY24" fmla="*/ 1650894 h 2790003"/>
              <a:gd name="connsiteX25" fmla="*/ 1830201 w 3353885"/>
              <a:gd name="connsiteY25" fmla="*/ 1688242 h 2790003"/>
              <a:gd name="connsiteX26" fmla="*/ 1662121 w 3353885"/>
              <a:gd name="connsiteY26" fmla="*/ 1818959 h 2790003"/>
              <a:gd name="connsiteX27" fmla="*/ 1568743 w 3353885"/>
              <a:gd name="connsiteY27" fmla="*/ 1874981 h 2790003"/>
              <a:gd name="connsiteX28" fmla="*/ 1494041 w 3353885"/>
              <a:gd name="connsiteY28" fmla="*/ 1912329 h 2790003"/>
              <a:gd name="connsiteX29" fmla="*/ 1419339 w 3353885"/>
              <a:gd name="connsiteY29" fmla="*/ 1968351 h 2790003"/>
              <a:gd name="connsiteX30" fmla="*/ 1363313 w 3353885"/>
              <a:gd name="connsiteY30" fmla="*/ 2005698 h 2790003"/>
              <a:gd name="connsiteX31" fmla="*/ 1195233 w 3353885"/>
              <a:gd name="connsiteY31" fmla="*/ 2136416 h 2790003"/>
              <a:gd name="connsiteX32" fmla="*/ 1027153 w 3353885"/>
              <a:gd name="connsiteY32" fmla="*/ 2285807 h 2790003"/>
              <a:gd name="connsiteX33" fmla="*/ 971127 w 3353885"/>
              <a:gd name="connsiteY33" fmla="*/ 2323155 h 2790003"/>
              <a:gd name="connsiteX34" fmla="*/ 765696 w 3353885"/>
              <a:gd name="connsiteY34" fmla="*/ 2416525 h 2790003"/>
              <a:gd name="connsiteX35" fmla="*/ 653643 w 3353885"/>
              <a:gd name="connsiteY35" fmla="*/ 2491221 h 2790003"/>
              <a:gd name="connsiteX36" fmla="*/ 578941 w 3353885"/>
              <a:gd name="connsiteY36" fmla="*/ 2547242 h 2790003"/>
              <a:gd name="connsiteX37" fmla="*/ 504239 w 3353885"/>
              <a:gd name="connsiteY37" fmla="*/ 2565916 h 2790003"/>
              <a:gd name="connsiteX38" fmla="*/ 448212 w 3353885"/>
              <a:gd name="connsiteY38" fmla="*/ 2603264 h 2790003"/>
              <a:gd name="connsiteX39" fmla="*/ 392186 w 3353885"/>
              <a:gd name="connsiteY39" fmla="*/ 2621938 h 2790003"/>
              <a:gd name="connsiteX40" fmla="*/ 354835 w 3353885"/>
              <a:gd name="connsiteY40" fmla="*/ 2640612 h 2790003"/>
              <a:gd name="connsiteX41" fmla="*/ 392186 w 3353885"/>
              <a:gd name="connsiteY41" fmla="*/ 2528568 h 2790003"/>
              <a:gd name="connsiteX42" fmla="*/ 504239 w 3353885"/>
              <a:gd name="connsiteY42" fmla="*/ 2453873 h 2790003"/>
              <a:gd name="connsiteX43" fmla="*/ 429537 w 3353885"/>
              <a:gd name="connsiteY43" fmla="*/ 2640612 h 2790003"/>
              <a:gd name="connsiteX44" fmla="*/ 504239 w 3353885"/>
              <a:gd name="connsiteY44" fmla="*/ 2696634 h 2790003"/>
              <a:gd name="connsiteX45" fmla="*/ 578941 w 3353885"/>
              <a:gd name="connsiteY45" fmla="*/ 2790003 h 2790003"/>
              <a:gd name="connsiteX46" fmla="*/ 578941 w 3353885"/>
              <a:gd name="connsiteY46" fmla="*/ 2790003 h 279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353885" h="2790003">
                <a:moveTo>
                  <a:pt x="0" y="119632"/>
                </a:moveTo>
                <a:cubicBezTo>
                  <a:pt x="192980" y="113407"/>
                  <a:pt x="386158" y="111667"/>
                  <a:pt x="578941" y="100958"/>
                </a:cubicBezTo>
                <a:cubicBezTo>
                  <a:pt x="610634" y="99197"/>
                  <a:pt x="641009" y="87502"/>
                  <a:pt x="672319" y="82284"/>
                </a:cubicBezTo>
                <a:cubicBezTo>
                  <a:pt x="715739" y="75048"/>
                  <a:pt x="759540" y="70303"/>
                  <a:pt x="803047" y="63610"/>
                </a:cubicBezTo>
                <a:cubicBezTo>
                  <a:pt x="840473" y="57853"/>
                  <a:pt x="877284" y="46875"/>
                  <a:pt x="915100" y="44936"/>
                </a:cubicBezTo>
                <a:cubicBezTo>
                  <a:pt x="1188494" y="30917"/>
                  <a:pt x="2230687" y="11385"/>
                  <a:pt x="2409142" y="7588"/>
                </a:cubicBezTo>
                <a:cubicBezTo>
                  <a:pt x="2620798" y="13813"/>
                  <a:pt x="2833997" y="0"/>
                  <a:pt x="3044109" y="26262"/>
                </a:cubicBezTo>
                <a:cubicBezTo>
                  <a:pt x="3088652" y="31829"/>
                  <a:pt x="3118811" y="76059"/>
                  <a:pt x="3156162" y="100958"/>
                </a:cubicBezTo>
                <a:lnTo>
                  <a:pt x="3212189" y="138306"/>
                </a:lnTo>
                <a:cubicBezTo>
                  <a:pt x="3224639" y="156980"/>
                  <a:pt x="3230865" y="181878"/>
                  <a:pt x="3249540" y="194327"/>
                </a:cubicBezTo>
                <a:cubicBezTo>
                  <a:pt x="3270897" y="208564"/>
                  <a:pt x="3318016" y="188101"/>
                  <a:pt x="3324242" y="213001"/>
                </a:cubicBezTo>
                <a:cubicBezTo>
                  <a:pt x="3353885" y="331565"/>
                  <a:pt x="3297970" y="498173"/>
                  <a:pt x="3193513" y="567806"/>
                </a:cubicBezTo>
                <a:cubicBezTo>
                  <a:pt x="3151679" y="595693"/>
                  <a:pt x="3099848" y="628749"/>
                  <a:pt x="3062785" y="661176"/>
                </a:cubicBezTo>
                <a:cubicBezTo>
                  <a:pt x="3036283" y="684363"/>
                  <a:pt x="3011001" y="709136"/>
                  <a:pt x="2988083" y="735871"/>
                </a:cubicBezTo>
                <a:cubicBezTo>
                  <a:pt x="2973476" y="752911"/>
                  <a:pt x="2963778" y="773630"/>
                  <a:pt x="2950732" y="791893"/>
                </a:cubicBezTo>
                <a:cubicBezTo>
                  <a:pt x="2932640" y="817219"/>
                  <a:pt x="2915201" y="843166"/>
                  <a:pt x="2894705" y="866589"/>
                </a:cubicBezTo>
                <a:cubicBezTo>
                  <a:pt x="2871516" y="893089"/>
                  <a:pt x="2842921" y="914550"/>
                  <a:pt x="2820003" y="941285"/>
                </a:cubicBezTo>
                <a:cubicBezTo>
                  <a:pt x="2768121" y="1001808"/>
                  <a:pt x="2736929" y="1083807"/>
                  <a:pt x="2670599" y="1128024"/>
                </a:cubicBezTo>
                <a:cubicBezTo>
                  <a:pt x="2633248" y="1152923"/>
                  <a:pt x="2594459" y="1175788"/>
                  <a:pt x="2558546" y="1202720"/>
                </a:cubicBezTo>
                <a:cubicBezTo>
                  <a:pt x="2533645" y="1221394"/>
                  <a:pt x="2510238" y="1242246"/>
                  <a:pt x="2483844" y="1258741"/>
                </a:cubicBezTo>
                <a:cubicBezTo>
                  <a:pt x="2331448" y="1353980"/>
                  <a:pt x="2478760" y="1242066"/>
                  <a:pt x="2353115" y="1333437"/>
                </a:cubicBezTo>
                <a:cubicBezTo>
                  <a:pt x="2302770" y="1370049"/>
                  <a:pt x="2253512" y="1408133"/>
                  <a:pt x="2203711" y="1445481"/>
                </a:cubicBezTo>
                <a:lnTo>
                  <a:pt x="2129009" y="1501502"/>
                </a:lnTo>
                <a:cubicBezTo>
                  <a:pt x="2104108" y="1520176"/>
                  <a:pt x="2082146" y="1543605"/>
                  <a:pt x="2054307" y="1557524"/>
                </a:cubicBezTo>
                <a:cubicBezTo>
                  <a:pt x="1865028" y="1652156"/>
                  <a:pt x="2098851" y="1529686"/>
                  <a:pt x="1904903" y="1650894"/>
                </a:cubicBezTo>
                <a:cubicBezTo>
                  <a:pt x="1881295" y="1665648"/>
                  <a:pt x="1853091" y="1672397"/>
                  <a:pt x="1830201" y="1688242"/>
                </a:cubicBezTo>
                <a:cubicBezTo>
                  <a:pt x="1771844" y="1728640"/>
                  <a:pt x="1722983" y="1782445"/>
                  <a:pt x="1662121" y="1818959"/>
                </a:cubicBezTo>
                <a:cubicBezTo>
                  <a:pt x="1630995" y="1837633"/>
                  <a:pt x="1600474" y="1857354"/>
                  <a:pt x="1568743" y="1874981"/>
                </a:cubicBezTo>
                <a:cubicBezTo>
                  <a:pt x="1544407" y="1888500"/>
                  <a:pt x="1517649" y="1897575"/>
                  <a:pt x="1494041" y="1912329"/>
                </a:cubicBezTo>
                <a:cubicBezTo>
                  <a:pt x="1467647" y="1928824"/>
                  <a:pt x="1444667" y="1950261"/>
                  <a:pt x="1419339" y="1968351"/>
                </a:cubicBezTo>
                <a:cubicBezTo>
                  <a:pt x="1401075" y="1981396"/>
                  <a:pt x="1381269" y="1992232"/>
                  <a:pt x="1363313" y="2005698"/>
                </a:cubicBezTo>
                <a:cubicBezTo>
                  <a:pt x="1306531" y="2048281"/>
                  <a:pt x="1245422" y="2086231"/>
                  <a:pt x="1195233" y="2136416"/>
                </a:cubicBezTo>
                <a:cubicBezTo>
                  <a:pt x="1113699" y="2217944"/>
                  <a:pt x="1123859" y="2213284"/>
                  <a:pt x="1027153" y="2285807"/>
                </a:cubicBezTo>
                <a:cubicBezTo>
                  <a:pt x="1009197" y="2299273"/>
                  <a:pt x="991202" y="2313118"/>
                  <a:pt x="971127" y="2323155"/>
                </a:cubicBezTo>
                <a:cubicBezTo>
                  <a:pt x="794417" y="2411503"/>
                  <a:pt x="963240" y="2301300"/>
                  <a:pt x="765696" y="2416525"/>
                </a:cubicBezTo>
                <a:cubicBezTo>
                  <a:pt x="726921" y="2439142"/>
                  <a:pt x="689556" y="2464289"/>
                  <a:pt x="653643" y="2491221"/>
                </a:cubicBezTo>
                <a:cubicBezTo>
                  <a:pt x="628742" y="2509895"/>
                  <a:pt x="606780" y="2533324"/>
                  <a:pt x="578941" y="2547242"/>
                </a:cubicBezTo>
                <a:cubicBezTo>
                  <a:pt x="555983" y="2558720"/>
                  <a:pt x="529140" y="2559691"/>
                  <a:pt x="504239" y="2565916"/>
                </a:cubicBezTo>
                <a:cubicBezTo>
                  <a:pt x="485563" y="2578365"/>
                  <a:pt x="468288" y="2593227"/>
                  <a:pt x="448212" y="2603264"/>
                </a:cubicBezTo>
                <a:cubicBezTo>
                  <a:pt x="430605" y="2612067"/>
                  <a:pt x="410464" y="2614628"/>
                  <a:pt x="392186" y="2621938"/>
                </a:cubicBezTo>
                <a:cubicBezTo>
                  <a:pt x="379262" y="2627107"/>
                  <a:pt x="367285" y="2634387"/>
                  <a:pt x="354835" y="2640612"/>
                </a:cubicBezTo>
                <a:cubicBezTo>
                  <a:pt x="367285" y="2603264"/>
                  <a:pt x="359428" y="2550404"/>
                  <a:pt x="392186" y="2528568"/>
                </a:cubicBezTo>
                <a:lnTo>
                  <a:pt x="504239" y="2453873"/>
                </a:lnTo>
                <a:cubicBezTo>
                  <a:pt x="304403" y="2710782"/>
                  <a:pt x="321993" y="2579163"/>
                  <a:pt x="429537" y="2640612"/>
                </a:cubicBezTo>
                <a:cubicBezTo>
                  <a:pt x="456562" y="2656053"/>
                  <a:pt x="479338" y="2677960"/>
                  <a:pt x="504239" y="2696634"/>
                </a:cubicBezTo>
                <a:cubicBezTo>
                  <a:pt x="547815" y="2783780"/>
                  <a:pt x="516690" y="2758882"/>
                  <a:pt x="578941" y="2790003"/>
                </a:cubicBezTo>
                <a:lnTo>
                  <a:pt x="578941" y="2790003"/>
                </a:lnTo>
              </a:path>
            </a:pathLst>
          </a:cu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4457700" y="4533106"/>
            <a:ext cx="1143000" cy="1588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715000" y="3274201"/>
            <a:ext cx="851074" cy="459599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2182505"/>
            <a:ext cx="849463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7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ア　イ　ウ　エ　オ</a:t>
            </a:r>
            <a:endParaRPr lang="en-US" sz="7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77235" y="533400"/>
            <a:ext cx="4673074" cy="5478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5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ヒラギノ角ゴ ProN W6"/>
                <a:ea typeface="ヒラギノ角ゴ ProN W6"/>
                <a:cs typeface="ヒラギノ角ゴ ProN W6"/>
              </a:rPr>
              <a:t>ノ</a:t>
            </a:r>
            <a:endParaRPr lang="en-US" sz="35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ヒラギノ角ゴ ProN W6"/>
              <a:ea typeface="ヒラギノ角ゴ ProN W6"/>
              <a:cs typeface="ヒラギノ角ゴ ProN W6"/>
            </a:endParaRPr>
          </a:p>
        </p:txBody>
      </p:sp>
      <p:cxnSp>
        <p:nvCxnSpPr>
          <p:cNvPr id="5" name="Straight Connector 4"/>
          <p:cNvCxnSpPr>
            <a:stCxn id="3" idx="0"/>
            <a:endCxn id="3" idx="2"/>
          </p:cNvCxnSpPr>
          <p:nvPr/>
        </p:nvCxnSpPr>
        <p:spPr>
          <a:xfrm rot="16200000" flipH="1">
            <a:off x="1874560" y="3272611"/>
            <a:ext cx="5478423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1"/>
            <a:endCxn id="3" idx="3"/>
          </p:cNvCxnSpPr>
          <p:nvPr/>
        </p:nvCxnSpPr>
        <p:spPr>
          <a:xfrm rot="10800000" flipH="1">
            <a:off x="2277235" y="3272612"/>
            <a:ext cx="467307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3868673" y="1923415"/>
            <a:ext cx="2481003" cy="3328841"/>
          </a:xfrm>
          <a:custGeom>
            <a:avLst/>
            <a:gdLst>
              <a:gd name="connsiteX0" fmla="*/ 2481003 w 2481003"/>
              <a:gd name="connsiteY0" fmla="*/ 0 h 3328841"/>
              <a:gd name="connsiteX1" fmla="*/ 2443652 w 2481003"/>
              <a:gd name="connsiteY1" fmla="*/ 149391 h 3328841"/>
              <a:gd name="connsiteX2" fmla="*/ 2424976 w 2481003"/>
              <a:gd name="connsiteY2" fmla="*/ 224087 h 3328841"/>
              <a:gd name="connsiteX3" fmla="*/ 2387625 w 2481003"/>
              <a:gd name="connsiteY3" fmla="*/ 280108 h 3328841"/>
              <a:gd name="connsiteX4" fmla="*/ 2350274 w 2481003"/>
              <a:gd name="connsiteY4" fmla="*/ 354804 h 3328841"/>
              <a:gd name="connsiteX5" fmla="*/ 2294248 w 2481003"/>
              <a:gd name="connsiteY5" fmla="*/ 429500 h 3328841"/>
              <a:gd name="connsiteX6" fmla="*/ 2238221 w 2481003"/>
              <a:gd name="connsiteY6" fmla="*/ 578891 h 3328841"/>
              <a:gd name="connsiteX7" fmla="*/ 2200870 w 2481003"/>
              <a:gd name="connsiteY7" fmla="*/ 634913 h 3328841"/>
              <a:gd name="connsiteX8" fmla="*/ 2107492 w 2481003"/>
              <a:gd name="connsiteY8" fmla="*/ 840326 h 3328841"/>
              <a:gd name="connsiteX9" fmla="*/ 1958088 w 2481003"/>
              <a:gd name="connsiteY9" fmla="*/ 1064413 h 3328841"/>
              <a:gd name="connsiteX10" fmla="*/ 1883386 w 2481003"/>
              <a:gd name="connsiteY10" fmla="*/ 1157783 h 3328841"/>
              <a:gd name="connsiteX11" fmla="*/ 1827360 w 2481003"/>
              <a:gd name="connsiteY11" fmla="*/ 1269827 h 3328841"/>
              <a:gd name="connsiteX12" fmla="*/ 1790009 w 2481003"/>
              <a:gd name="connsiteY12" fmla="*/ 1344522 h 3328841"/>
              <a:gd name="connsiteX13" fmla="*/ 1696631 w 2481003"/>
              <a:gd name="connsiteY13" fmla="*/ 1475240 h 3328841"/>
              <a:gd name="connsiteX14" fmla="*/ 1677956 w 2481003"/>
              <a:gd name="connsiteY14" fmla="*/ 1549936 h 3328841"/>
              <a:gd name="connsiteX15" fmla="*/ 1491200 w 2481003"/>
              <a:gd name="connsiteY15" fmla="*/ 1811371 h 3328841"/>
              <a:gd name="connsiteX16" fmla="*/ 1435174 w 2481003"/>
              <a:gd name="connsiteY16" fmla="*/ 1886066 h 3328841"/>
              <a:gd name="connsiteX17" fmla="*/ 1397823 w 2481003"/>
              <a:gd name="connsiteY17" fmla="*/ 1942088 h 3328841"/>
              <a:gd name="connsiteX18" fmla="*/ 1285770 w 2481003"/>
              <a:gd name="connsiteY18" fmla="*/ 2035458 h 3328841"/>
              <a:gd name="connsiteX19" fmla="*/ 1173717 w 2481003"/>
              <a:gd name="connsiteY19" fmla="*/ 2184849 h 3328841"/>
              <a:gd name="connsiteX20" fmla="*/ 1080339 w 2481003"/>
              <a:gd name="connsiteY20" fmla="*/ 2278219 h 3328841"/>
              <a:gd name="connsiteX21" fmla="*/ 1024312 w 2481003"/>
              <a:gd name="connsiteY21" fmla="*/ 2352914 h 3328841"/>
              <a:gd name="connsiteX22" fmla="*/ 968286 w 2481003"/>
              <a:gd name="connsiteY22" fmla="*/ 2390262 h 3328841"/>
              <a:gd name="connsiteX23" fmla="*/ 856233 w 2481003"/>
              <a:gd name="connsiteY23" fmla="*/ 2502306 h 3328841"/>
              <a:gd name="connsiteX24" fmla="*/ 725504 w 2481003"/>
              <a:gd name="connsiteY24" fmla="*/ 2633023 h 3328841"/>
              <a:gd name="connsiteX25" fmla="*/ 650802 w 2481003"/>
              <a:gd name="connsiteY25" fmla="*/ 2745067 h 3328841"/>
              <a:gd name="connsiteX26" fmla="*/ 557425 w 2481003"/>
              <a:gd name="connsiteY26" fmla="*/ 2857111 h 3328841"/>
              <a:gd name="connsiteX27" fmla="*/ 482722 w 2481003"/>
              <a:gd name="connsiteY27" fmla="*/ 2894458 h 3328841"/>
              <a:gd name="connsiteX28" fmla="*/ 370669 w 2481003"/>
              <a:gd name="connsiteY28" fmla="*/ 2969154 h 3328841"/>
              <a:gd name="connsiteX29" fmla="*/ 333318 w 2481003"/>
              <a:gd name="connsiteY29" fmla="*/ 3025176 h 3328841"/>
              <a:gd name="connsiteX30" fmla="*/ 277292 w 2481003"/>
              <a:gd name="connsiteY30" fmla="*/ 3081198 h 3328841"/>
              <a:gd name="connsiteX31" fmla="*/ 239941 w 2481003"/>
              <a:gd name="connsiteY31" fmla="*/ 3155893 h 3328841"/>
              <a:gd name="connsiteX32" fmla="*/ 90537 w 2481003"/>
              <a:gd name="connsiteY32" fmla="*/ 3267937 h 3328841"/>
              <a:gd name="connsiteX33" fmla="*/ 15835 w 2481003"/>
              <a:gd name="connsiteY33" fmla="*/ 3305285 h 3328841"/>
              <a:gd name="connsiteX34" fmla="*/ 53186 w 2481003"/>
              <a:gd name="connsiteY34" fmla="*/ 3043850 h 3328841"/>
              <a:gd name="connsiteX35" fmla="*/ 90537 w 2481003"/>
              <a:gd name="connsiteY35" fmla="*/ 2987828 h 3328841"/>
              <a:gd name="connsiteX36" fmla="*/ 127888 w 2481003"/>
              <a:gd name="connsiteY36" fmla="*/ 2913132 h 3328841"/>
              <a:gd name="connsiteX37" fmla="*/ 34510 w 2481003"/>
              <a:gd name="connsiteY37" fmla="*/ 3267937 h 3328841"/>
              <a:gd name="connsiteX38" fmla="*/ 221265 w 2481003"/>
              <a:gd name="connsiteY38" fmla="*/ 3230589 h 3328841"/>
              <a:gd name="connsiteX39" fmla="*/ 426696 w 2481003"/>
              <a:gd name="connsiteY39" fmla="*/ 3211915 h 3328841"/>
              <a:gd name="connsiteX40" fmla="*/ 426696 w 2481003"/>
              <a:gd name="connsiteY40" fmla="*/ 3211915 h 3328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481003" h="3328841">
                <a:moveTo>
                  <a:pt x="2481003" y="0"/>
                </a:moveTo>
                <a:lnTo>
                  <a:pt x="2443652" y="149391"/>
                </a:lnTo>
                <a:cubicBezTo>
                  <a:pt x="2437427" y="174290"/>
                  <a:pt x="2439213" y="202733"/>
                  <a:pt x="2424976" y="224087"/>
                </a:cubicBezTo>
                <a:cubicBezTo>
                  <a:pt x="2412526" y="242761"/>
                  <a:pt x="2398761" y="260622"/>
                  <a:pt x="2387625" y="280108"/>
                </a:cubicBezTo>
                <a:cubicBezTo>
                  <a:pt x="2373813" y="304278"/>
                  <a:pt x="2365029" y="331198"/>
                  <a:pt x="2350274" y="354804"/>
                </a:cubicBezTo>
                <a:cubicBezTo>
                  <a:pt x="2333777" y="381197"/>
                  <a:pt x="2309364" y="402293"/>
                  <a:pt x="2294248" y="429500"/>
                </a:cubicBezTo>
                <a:cubicBezTo>
                  <a:pt x="2156611" y="677228"/>
                  <a:pt x="2322095" y="411160"/>
                  <a:pt x="2238221" y="578891"/>
                </a:cubicBezTo>
                <a:cubicBezTo>
                  <a:pt x="2228183" y="598965"/>
                  <a:pt x="2211618" y="615210"/>
                  <a:pt x="2200870" y="634913"/>
                </a:cubicBezTo>
                <a:cubicBezTo>
                  <a:pt x="2008371" y="987799"/>
                  <a:pt x="2182310" y="665767"/>
                  <a:pt x="2107492" y="840326"/>
                </a:cubicBezTo>
                <a:cubicBezTo>
                  <a:pt x="2065186" y="939031"/>
                  <a:pt x="2035672" y="963562"/>
                  <a:pt x="1958088" y="1064413"/>
                </a:cubicBezTo>
                <a:cubicBezTo>
                  <a:pt x="1933785" y="1096005"/>
                  <a:pt x="1883386" y="1157783"/>
                  <a:pt x="1883386" y="1157783"/>
                </a:cubicBezTo>
                <a:cubicBezTo>
                  <a:pt x="1849147" y="1260494"/>
                  <a:pt x="1885283" y="1168470"/>
                  <a:pt x="1827360" y="1269827"/>
                </a:cubicBezTo>
                <a:cubicBezTo>
                  <a:pt x="1813548" y="1293996"/>
                  <a:pt x="1803821" y="1320353"/>
                  <a:pt x="1790009" y="1344522"/>
                </a:cubicBezTo>
                <a:cubicBezTo>
                  <a:pt x="1768161" y="1382753"/>
                  <a:pt x="1720683" y="1443173"/>
                  <a:pt x="1696631" y="1475240"/>
                </a:cubicBezTo>
                <a:cubicBezTo>
                  <a:pt x="1690406" y="1500139"/>
                  <a:pt x="1689435" y="1526981"/>
                  <a:pt x="1677956" y="1549936"/>
                </a:cubicBezTo>
                <a:cubicBezTo>
                  <a:pt x="1650652" y="1604539"/>
                  <a:pt x="1516569" y="1777549"/>
                  <a:pt x="1491200" y="1811371"/>
                </a:cubicBezTo>
                <a:cubicBezTo>
                  <a:pt x="1472525" y="1836269"/>
                  <a:pt x="1452439" y="1860170"/>
                  <a:pt x="1435174" y="1886066"/>
                </a:cubicBezTo>
                <a:cubicBezTo>
                  <a:pt x="1422724" y="1904740"/>
                  <a:pt x="1413694" y="1926218"/>
                  <a:pt x="1397823" y="1942088"/>
                </a:cubicBezTo>
                <a:cubicBezTo>
                  <a:pt x="1263918" y="2075981"/>
                  <a:pt x="1423446" y="1867201"/>
                  <a:pt x="1285770" y="2035458"/>
                </a:cubicBezTo>
                <a:cubicBezTo>
                  <a:pt x="1246350" y="2083634"/>
                  <a:pt x="1217735" y="2140835"/>
                  <a:pt x="1173717" y="2184849"/>
                </a:cubicBezTo>
                <a:cubicBezTo>
                  <a:pt x="1142591" y="2215972"/>
                  <a:pt x="1109584" y="2245322"/>
                  <a:pt x="1080339" y="2278219"/>
                </a:cubicBezTo>
                <a:cubicBezTo>
                  <a:pt x="1059660" y="2301480"/>
                  <a:pt x="1046321" y="2330907"/>
                  <a:pt x="1024312" y="2352914"/>
                </a:cubicBezTo>
                <a:cubicBezTo>
                  <a:pt x="1008441" y="2368784"/>
                  <a:pt x="985062" y="2375351"/>
                  <a:pt x="968286" y="2390262"/>
                </a:cubicBezTo>
                <a:cubicBezTo>
                  <a:pt x="928806" y="2425352"/>
                  <a:pt x="889231" y="2461062"/>
                  <a:pt x="856233" y="2502306"/>
                </a:cubicBezTo>
                <a:cubicBezTo>
                  <a:pt x="767509" y="2613202"/>
                  <a:pt x="814697" y="2573568"/>
                  <a:pt x="725504" y="2633023"/>
                </a:cubicBezTo>
                <a:lnTo>
                  <a:pt x="650802" y="2745067"/>
                </a:lnTo>
                <a:cubicBezTo>
                  <a:pt x="621020" y="2789737"/>
                  <a:pt x="603176" y="2824435"/>
                  <a:pt x="557425" y="2857111"/>
                </a:cubicBezTo>
                <a:cubicBezTo>
                  <a:pt x="534770" y="2873291"/>
                  <a:pt x="506595" y="2880136"/>
                  <a:pt x="482722" y="2894458"/>
                </a:cubicBezTo>
                <a:cubicBezTo>
                  <a:pt x="444229" y="2917552"/>
                  <a:pt x="370669" y="2969154"/>
                  <a:pt x="370669" y="2969154"/>
                </a:cubicBezTo>
                <a:cubicBezTo>
                  <a:pt x="358219" y="2987828"/>
                  <a:pt x="347687" y="3007935"/>
                  <a:pt x="333318" y="3025176"/>
                </a:cubicBezTo>
                <a:cubicBezTo>
                  <a:pt x="316410" y="3045464"/>
                  <a:pt x="292643" y="3059708"/>
                  <a:pt x="277292" y="3081198"/>
                </a:cubicBezTo>
                <a:cubicBezTo>
                  <a:pt x="261111" y="3103850"/>
                  <a:pt x="258273" y="3134944"/>
                  <a:pt x="239941" y="3155893"/>
                </a:cubicBezTo>
                <a:cubicBezTo>
                  <a:pt x="229253" y="3168106"/>
                  <a:pt x="123297" y="3251558"/>
                  <a:pt x="90537" y="3267937"/>
                </a:cubicBezTo>
                <a:cubicBezTo>
                  <a:pt x="4700" y="3310852"/>
                  <a:pt x="58026" y="3263096"/>
                  <a:pt x="15835" y="3305285"/>
                </a:cubicBezTo>
                <a:cubicBezTo>
                  <a:pt x="20607" y="3252794"/>
                  <a:pt x="17257" y="3115702"/>
                  <a:pt x="53186" y="3043850"/>
                </a:cubicBezTo>
                <a:cubicBezTo>
                  <a:pt x="63224" y="3023776"/>
                  <a:pt x="78087" y="3006502"/>
                  <a:pt x="90537" y="2987828"/>
                </a:cubicBezTo>
                <a:cubicBezTo>
                  <a:pt x="111996" y="2923454"/>
                  <a:pt x="95292" y="2945724"/>
                  <a:pt x="127888" y="2913132"/>
                </a:cubicBezTo>
                <a:cubicBezTo>
                  <a:pt x="96762" y="3031400"/>
                  <a:pt x="0" y="3150612"/>
                  <a:pt x="34510" y="3267937"/>
                </a:cubicBezTo>
                <a:cubicBezTo>
                  <a:pt x="52424" y="3328841"/>
                  <a:pt x="158747" y="3241621"/>
                  <a:pt x="221265" y="3230589"/>
                </a:cubicBezTo>
                <a:cubicBezTo>
                  <a:pt x="347048" y="3208394"/>
                  <a:pt x="324718" y="3211915"/>
                  <a:pt x="426696" y="3211915"/>
                </a:cubicBezTo>
                <a:lnTo>
                  <a:pt x="426696" y="3211915"/>
                </a:lnTo>
              </a:path>
            </a:pathLst>
          </a:cu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314783"/>
            <a:ext cx="914400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ナ</a:t>
            </a:r>
            <a:r>
              <a:rPr lang="en-US" altLang="ja-JP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ja-JP" altLang="en-US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ニ</a:t>
            </a:r>
            <a:r>
              <a:rPr lang="en-US" altLang="ja-JP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</a:t>
            </a:r>
            <a:r>
              <a:rPr lang="ja-JP" altLang="en-US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ヌ</a:t>
            </a:r>
            <a:r>
              <a:rPr lang="en-US" altLang="ja-JP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</a:t>
            </a:r>
            <a:r>
              <a:rPr lang="ja-JP" altLang="en-US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ネ</a:t>
            </a:r>
            <a:r>
              <a:rPr lang="en-US" altLang="ja-JP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ja-JP" altLang="en-US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ノ</a:t>
            </a:r>
            <a:endParaRPr lang="en-US" altLang="ja-JP" sz="8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en-US" altLang="ja-JP" sz="8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na</a:t>
            </a:r>
            <a:r>
              <a:rPr lang="en-US" altLang="ja-JP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</a:t>
            </a:r>
            <a:r>
              <a:rPr lang="en-US" altLang="ja-JP" sz="8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ni</a:t>
            </a:r>
            <a:r>
              <a:rPr lang="en-US" altLang="ja-JP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nu   ne  no</a:t>
            </a:r>
            <a:endParaRPr lang="en-US" altLang="ja-JP" sz="8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89700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Let’s practice! </a:t>
            </a:r>
            <a:r>
              <a:rPr lang="ja-JP" alt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800000"/>
                </a:solidFill>
                <a:effectLst/>
              </a:rPr>
              <a:t>れんしゅう　しましょう</a:t>
            </a:r>
            <a:endParaRPr lang="en-US" altLang="ja-JP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800000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828800"/>
            <a:ext cx="3429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5400" dirty="0" err="1" smtClean="0"/>
              <a:t>tenisu</a:t>
            </a:r>
            <a:r>
              <a:rPr lang="en-US" sz="5400" dirty="0" smtClean="0"/>
              <a:t>			</a:t>
            </a:r>
          </a:p>
          <a:p>
            <a:pPr marL="342900" indent="-342900"/>
            <a:endParaRPr lang="en-US" sz="5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5400" dirty="0" err="1" smtClean="0"/>
              <a:t>nekutai</a:t>
            </a:r>
            <a:endParaRPr lang="en-US" sz="5400" dirty="0" smtClean="0"/>
          </a:p>
          <a:p>
            <a:pPr marL="342900" indent="-342900"/>
            <a:endParaRPr lang="en-US" sz="5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5400" dirty="0" smtClean="0"/>
              <a:t>no-to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1828800"/>
            <a:ext cx="295465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 smtClean="0"/>
              <a:t>テニス</a:t>
            </a:r>
            <a:endParaRPr lang="en-US" altLang="ja-JP" sz="5400" dirty="0" smtClean="0"/>
          </a:p>
          <a:p>
            <a:endParaRPr lang="en-US" sz="5400" dirty="0" smtClean="0"/>
          </a:p>
          <a:p>
            <a:r>
              <a:rPr lang="ja-JP" altLang="en-US" sz="5400" dirty="0" smtClean="0"/>
              <a:t>ネクタイ</a:t>
            </a:r>
            <a:endParaRPr lang="en-US" altLang="ja-JP" sz="5400" dirty="0" smtClean="0"/>
          </a:p>
          <a:p>
            <a:endParaRPr lang="en-US" sz="5400" dirty="0" smtClean="0"/>
          </a:p>
          <a:p>
            <a:r>
              <a:rPr lang="ja-JP" altLang="en-US" sz="5400" dirty="0" smtClean="0"/>
              <a:t>ノート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676400"/>
            <a:ext cx="8697513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ハ　ヒ　フ　ヘ　ホ</a:t>
            </a:r>
            <a:endParaRPr lang="en-US" altLang="ja-JP" sz="7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  <a:r>
              <a:rPr lang="en-US" altLang="ja-JP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    hi      </a:t>
            </a:r>
            <a:r>
              <a:rPr lang="en-US" altLang="ja-JP" sz="7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hu</a:t>
            </a:r>
            <a:r>
              <a:rPr lang="en-US" altLang="ja-JP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he     ho</a:t>
            </a:r>
            <a:endParaRPr lang="en-US" altLang="ja-JP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76400"/>
            <a:ext cx="892023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バ</a:t>
            </a:r>
            <a:r>
              <a:rPr lang="ja-JP" altLang="en-US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　</a:t>
            </a:r>
            <a:r>
              <a:rPr lang="ja-JP" alt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ビ</a:t>
            </a:r>
            <a:r>
              <a:rPr lang="ja-JP" altLang="en-US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　</a:t>
            </a:r>
            <a:r>
              <a:rPr lang="ja-JP" alt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ブ</a:t>
            </a:r>
            <a:r>
              <a:rPr lang="ja-JP" altLang="en-US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　</a:t>
            </a:r>
            <a:r>
              <a:rPr lang="ja-JP" alt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ベ</a:t>
            </a:r>
            <a:r>
              <a:rPr lang="ja-JP" altLang="en-US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　</a:t>
            </a:r>
            <a:r>
              <a:rPr lang="ja-JP" alt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ボ</a:t>
            </a:r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pPr algn="ctr"/>
            <a:r>
              <a:rPr lang="en-US" altLang="ja-JP" sz="7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ba</a:t>
            </a:r>
            <a:r>
              <a:rPr lang="en-US" altLang="ja-JP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bi     </a:t>
            </a:r>
            <a:r>
              <a:rPr lang="en-US" altLang="ja-JP" sz="7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</a:t>
            </a:r>
            <a:r>
              <a:rPr lang="en-US" altLang="ja-JP" sz="7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u</a:t>
            </a:r>
            <a:r>
              <a:rPr lang="en-US" altLang="ja-JP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be      </a:t>
            </a:r>
            <a:r>
              <a:rPr lang="en-US" altLang="ja-JP" sz="7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</a:t>
            </a:r>
            <a:r>
              <a:rPr lang="en-US" altLang="ja-JP" sz="7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</a:t>
            </a:r>
            <a:endParaRPr lang="en-US" altLang="ja-JP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76400"/>
            <a:ext cx="8942772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パ　ピ　プ　ペ　ポ</a:t>
            </a:r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pPr algn="ctr"/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</a:t>
            </a:r>
            <a:r>
              <a:rPr lang="en-US" altLang="ja-JP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     </a:t>
            </a:r>
            <a:r>
              <a:rPr lang="en-US" altLang="ja-JP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</a:t>
            </a:r>
            <a:r>
              <a:rPr lang="en-US" altLang="ja-JP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     </a:t>
            </a:r>
            <a:r>
              <a:rPr lang="en-US" altLang="ja-JP" sz="7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pu</a:t>
            </a:r>
            <a:r>
              <a:rPr lang="en-US" altLang="ja-JP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</a:t>
            </a:r>
            <a:r>
              <a:rPr lang="en-US" altLang="ja-JP" sz="7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pe</a:t>
            </a:r>
            <a:r>
              <a:rPr lang="en-US" altLang="ja-JP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 </a:t>
            </a:r>
            <a:r>
              <a:rPr lang="en-US" altLang="ja-JP" sz="7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</a:t>
            </a:r>
            <a:r>
              <a:rPr lang="en-US" altLang="ja-JP" sz="7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</a:t>
            </a:r>
            <a:endParaRPr lang="en-US" altLang="ja-JP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77235" y="533400"/>
            <a:ext cx="4673074" cy="5478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ヒラギノ角ゴ ProN W6"/>
                <a:ea typeface="ヒラギノ角ゴ ProN W6"/>
                <a:cs typeface="ヒラギノ角ゴ ProN W6"/>
              </a:rPr>
              <a:t>ハ</a:t>
            </a:r>
            <a:endParaRPr lang="en-US" sz="350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ヒラギノ角ゴ ProN W6"/>
              <a:ea typeface="ヒラギノ角ゴ ProN W6"/>
              <a:cs typeface="ヒラギノ角ゴ ProN W6"/>
            </a:endParaRPr>
          </a:p>
        </p:txBody>
      </p:sp>
      <p:cxnSp>
        <p:nvCxnSpPr>
          <p:cNvPr id="5" name="Straight Connector 4"/>
          <p:cNvCxnSpPr>
            <a:stCxn id="3" idx="0"/>
            <a:endCxn id="3" idx="2"/>
          </p:cNvCxnSpPr>
          <p:nvPr/>
        </p:nvCxnSpPr>
        <p:spPr>
          <a:xfrm rot="16200000" flipH="1">
            <a:off x="1874560" y="3272611"/>
            <a:ext cx="5478423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1"/>
            <a:endCxn id="3" idx="3"/>
          </p:cNvCxnSpPr>
          <p:nvPr/>
        </p:nvCxnSpPr>
        <p:spPr>
          <a:xfrm rot="10800000" flipH="1">
            <a:off x="2277235" y="3272612"/>
            <a:ext cx="467307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2171700" y="2628900"/>
            <a:ext cx="1905000" cy="609600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H="1">
            <a:off x="5105400" y="2514600"/>
            <a:ext cx="1905000" cy="838200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77235" y="533400"/>
            <a:ext cx="4673074" cy="5478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50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ヒラギノ角ゴ ProN W6"/>
                <a:ea typeface="ヒラギノ角ゴ ProN W6"/>
                <a:cs typeface="ヒラギノ角ゴ ProN W6"/>
              </a:rPr>
              <a:t>ヒ</a:t>
            </a:r>
            <a:endParaRPr lang="en-US" sz="350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ヒラギノ角ゴ ProN W6"/>
              <a:ea typeface="ヒラギノ角ゴ ProN W6"/>
              <a:cs typeface="ヒラギノ角ゴ ProN W6"/>
            </a:endParaRPr>
          </a:p>
        </p:txBody>
      </p:sp>
      <p:cxnSp>
        <p:nvCxnSpPr>
          <p:cNvPr id="5" name="Straight Connector 4"/>
          <p:cNvCxnSpPr>
            <a:stCxn id="3" idx="0"/>
            <a:endCxn id="3" idx="2"/>
          </p:cNvCxnSpPr>
          <p:nvPr/>
        </p:nvCxnSpPr>
        <p:spPr>
          <a:xfrm rot="16200000" flipH="1">
            <a:off x="1874560" y="3272611"/>
            <a:ext cx="5478423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1"/>
            <a:endCxn id="3" idx="3"/>
          </p:cNvCxnSpPr>
          <p:nvPr/>
        </p:nvCxnSpPr>
        <p:spPr>
          <a:xfrm rot="10800000" flipH="1">
            <a:off x="2277235" y="3272612"/>
            <a:ext cx="467307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038600" y="1905000"/>
            <a:ext cx="1447800" cy="609600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988083" y="1792697"/>
            <a:ext cx="1979605" cy="3697438"/>
          </a:xfrm>
          <a:custGeom>
            <a:avLst/>
            <a:gdLst>
              <a:gd name="connsiteX0" fmla="*/ 0 w 1979605"/>
              <a:gd name="connsiteY0" fmla="*/ 0 h 3697438"/>
              <a:gd name="connsiteX1" fmla="*/ 18675 w 1979605"/>
              <a:gd name="connsiteY1" fmla="*/ 709609 h 3697438"/>
              <a:gd name="connsiteX2" fmla="*/ 37351 w 1979605"/>
              <a:gd name="connsiteY2" fmla="*/ 896349 h 3697438"/>
              <a:gd name="connsiteX3" fmla="*/ 56026 w 1979605"/>
              <a:gd name="connsiteY3" fmla="*/ 2745067 h 3697438"/>
              <a:gd name="connsiteX4" fmla="*/ 112053 w 1979605"/>
              <a:gd name="connsiteY4" fmla="*/ 2931807 h 3697438"/>
              <a:gd name="connsiteX5" fmla="*/ 168079 w 1979605"/>
              <a:gd name="connsiteY5" fmla="*/ 3081198 h 3697438"/>
              <a:gd name="connsiteX6" fmla="*/ 261457 w 1979605"/>
              <a:gd name="connsiteY6" fmla="*/ 3249264 h 3697438"/>
              <a:gd name="connsiteX7" fmla="*/ 410861 w 1979605"/>
              <a:gd name="connsiteY7" fmla="*/ 3361307 h 3697438"/>
              <a:gd name="connsiteX8" fmla="*/ 485563 w 1979605"/>
              <a:gd name="connsiteY8" fmla="*/ 3398655 h 3697438"/>
              <a:gd name="connsiteX9" fmla="*/ 541590 w 1979605"/>
              <a:gd name="connsiteY9" fmla="*/ 3436003 h 3697438"/>
              <a:gd name="connsiteX10" fmla="*/ 690994 w 1979605"/>
              <a:gd name="connsiteY10" fmla="*/ 3492025 h 3697438"/>
              <a:gd name="connsiteX11" fmla="*/ 821722 w 1979605"/>
              <a:gd name="connsiteY11" fmla="*/ 3510699 h 3697438"/>
              <a:gd name="connsiteX12" fmla="*/ 877749 w 1979605"/>
              <a:gd name="connsiteY12" fmla="*/ 3529372 h 3697438"/>
              <a:gd name="connsiteX13" fmla="*/ 1325961 w 1979605"/>
              <a:gd name="connsiteY13" fmla="*/ 3529372 h 3697438"/>
              <a:gd name="connsiteX14" fmla="*/ 1419339 w 1979605"/>
              <a:gd name="connsiteY14" fmla="*/ 3510699 h 3697438"/>
              <a:gd name="connsiteX15" fmla="*/ 1494041 w 1979605"/>
              <a:gd name="connsiteY15" fmla="*/ 3492025 h 3697438"/>
              <a:gd name="connsiteX16" fmla="*/ 1755498 w 1979605"/>
              <a:gd name="connsiteY16" fmla="*/ 3454677 h 3697438"/>
              <a:gd name="connsiteX17" fmla="*/ 1979605 w 1979605"/>
              <a:gd name="connsiteY17" fmla="*/ 3417329 h 3697438"/>
              <a:gd name="connsiteX18" fmla="*/ 1680796 w 1979605"/>
              <a:gd name="connsiteY18" fmla="*/ 3398655 h 3697438"/>
              <a:gd name="connsiteX19" fmla="*/ 1624770 w 1979605"/>
              <a:gd name="connsiteY19" fmla="*/ 3361307 h 3697438"/>
              <a:gd name="connsiteX20" fmla="*/ 1942253 w 1979605"/>
              <a:gd name="connsiteY20" fmla="*/ 3436003 h 3697438"/>
              <a:gd name="connsiteX21" fmla="*/ 1886227 w 1979605"/>
              <a:gd name="connsiteY21" fmla="*/ 3510699 h 3697438"/>
              <a:gd name="connsiteX22" fmla="*/ 1792849 w 1979605"/>
              <a:gd name="connsiteY22" fmla="*/ 3604068 h 3697438"/>
              <a:gd name="connsiteX23" fmla="*/ 1736823 w 1979605"/>
              <a:gd name="connsiteY23" fmla="*/ 3697438 h 3697438"/>
              <a:gd name="connsiteX24" fmla="*/ 1736823 w 1979605"/>
              <a:gd name="connsiteY24" fmla="*/ 3697438 h 36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79605" h="3697438">
                <a:moveTo>
                  <a:pt x="0" y="0"/>
                </a:moveTo>
                <a:cubicBezTo>
                  <a:pt x="6225" y="236536"/>
                  <a:pt x="8824" y="473196"/>
                  <a:pt x="18675" y="709609"/>
                </a:cubicBezTo>
                <a:cubicBezTo>
                  <a:pt x="21280" y="772112"/>
                  <a:pt x="36203" y="833802"/>
                  <a:pt x="37351" y="896349"/>
                </a:cubicBezTo>
                <a:cubicBezTo>
                  <a:pt x="48658" y="1512516"/>
                  <a:pt x="44176" y="2128910"/>
                  <a:pt x="56026" y="2745067"/>
                </a:cubicBezTo>
                <a:cubicBezTo>
                  <a:pt x="57531" y="2823339"/>
                  <a:pt x="87991" y="2859628"/>
                  <a:pt x="112053" y="2931807"/>
                </a:cubicBezTo>
                <a:cubicBezTo>
                  <a:pt x="186390" y="3154800"/>
                  <a:pt x="66198" y="2851985"/>
                  <a:pt x="168079" y="3081198"/>
                </a:cubicBezTo>
                <a:cubicBezTo>
                  <a:pt x="204904" y="3164049"/>
                  <a:pt x="196538" y="3184351"/>
                  <a:pt x="261457" y="3249264"/>
                </a:cubicBezTo>
                <a:cubicBezTo>
                  <a:pt x="285402" y="3273207"/>
                  <a:pt x="370636" y="3338323"/>
                  <a:pt x="410861" y="3361307"/>
                </a:cubicBezTo>
                <a:cubicBezTo>
                  <a:pt x="435033" y="3375118"/>
                  <a:pt x="461391" y="3384844"/>
                  <a:pt x="485563" y="3398655"/>
                </a:cubicBezTo>
                <a:cubicBezTo>
                  <a:pt x="505051" y="3409790"/>
                  <a:pt x="521514" y="3425966"/>
                  <a:pt x="541590" y="3436003"/>
                </a:cubicBezTo>
                <a:cubicBezTo>
                  <a:pt x="549555" y="3439985"/>
                  <a:pt x="664054" y="3486637"/>
                  <a:pt x="690994" y="3492025"/>
                </a:cubicBezTo>
                <a:cubicBezTo>
                  <a:pt x="734158" y="3500657"/>
                  <a:pt x="778146" y="3504474"/>
                  <a:pt x="821722" y="3510699"/>
                </a:cubicBezTo>
                <a:cubicBezTo>
                  <a:pt x="840398" y="3516923"/>
                  <a:pt x="858381" y="3525851"/>
                  <a:pt x="877749" y="3529372"/>
                </a:cubicBezTo>
                <a:cubicBezTo>
                  <a:pt x="1068409" y="3564034"/>
                  <a:pt x="1091934" y="3543997"/>
                  <a:pt x="1325961" y="3529372"/>
                </a:cubicBezTo>
                <a:cubicBezTo>
                  <a:pt x="1357087" y="3523148"/>
                  <a:pt x="1388352" y="3517584"/>
                  <a:pt x="1419339" y="3510699"/>
                </a:cubicBezTo>
                <a:cubicBezTo>
                  <a:pt x="1444395" y="3505132"/>
                  <a:pt x="1468723" y="3496244"/>
                  <a:pt x="1494041" y="3492025"/>
                </a:cubicBezTo>
                <a:cubicBezTo>
                  <a:pt x="1580880" y="3477553"/>
                  <a:pt x="1755498" y="3454677"/>
                  <a:pt x="1755498" y="3454677"/>
                </a:cubicBezTo>
                <a:cubicBezTo>
                  <a:pt x="1902986" y="3405518"/>
                  <a:pt x="1828180" y="3417329"/>
                  <a:pt x="1979605" y="3417329"/>
                </a:cubicBezTo>
                <a:cubicBezTo>
                  <a:pt x="1880002" y="3411104"/>
                  <a:pt x="1779372" y="3414218"/>
                  <a:pt x="1680796" y="3398655"/>
                </a:cubicBezTo>
                <a:cubicBezTo>
                  <a:pt x="1658626" y="3395155"/>
                  <a:pt x="1624770" y="3361307"/>
                  <a:pt x="1624770" y="3361307"/>
                </a:cubicBezTo>
                <a:cubicBezTo>
                  <a:pt x="1730598" y="3386206"/>
                  <a:pt x="1847858" y="3382067"/>
                  <a:pt x="1942253" y="3436003"/>
                </a:cubicBezTo>
                <a:cubicBezTo>
                  <a:pt x="1969277" y="3451444"/>
                  <a:pt x="1904319" y="3485373"/>
                  <a:pt x="1886227" y="3510699"/>
                </a:cubicBezTo>
                <a:cubicBezTo>
                  <a:pt x="1829636" y="3589921"/>
                  <a:pt x="1874341" y="3549745"/>
                  <a:pt x="1792849" y="3604068"/>
                </a:cubicBezTo>
                <a:cubicBezTo>
                  <a:pt x="1768606" y="3676793"/>
                  <a:pt x="1788093" y="3646172"/>
                  <a:pt x="1736823" y="3697438"/>
                </a:cubicBezTo>
                <a:lnTo>
                  <a:pt x="1736823" y="3697438"/>
                </a:lnTo>
              </a:path>
            </a:pathLst>
          </a:cu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77235" y="533400"/>
            <a:ext cx="4673074" cy="5478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ヒラギノ角ゴ ProN W6"/>
                <a:ea typeface="ヒラギノ角ゴ ProN W6"/>
                <a:cs typeface="ヒラギノ角ゴ ProN W6"/>
              </a:rPr>
              <a:t>フ</a:t>
            </a:r>
            <a:endParaRPr lang="en-US" sz="350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ヒラギノ角ゴ ProN W6"/>
              <a:ea typeface="ヒラギノ角ゴ ProN W6"/>
              <a:cs typeface="ヒラギノ角ゴ ProN W6"/>
            </a:endParaRPr>
          </a:p>
        </p:txBody>
      </p:sp>
      <p:cxnSp>
        <p:nvCxnSpPr>
          <p:cNvPr id="5" name="Straight Connector 4"/>
          <p:cNvCxnSpPr>
            <a:stCxn id="3" idx="0"/>
            <a:endCxn id="3" idx="2"/>
          </p:cNvCxnSpPr>
          <p:nvPr/>
        </p:nvCxnSpPr>
        <p:spPr>
          <a:xfrm rot="16200000" flipH="1">
            <a:off x="1874560" y="3272611"/>
            <a:ext cx="5478423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1"/>
            <a:endCxn id="3" idx="3"/>
          </p:cNvCxnSpPr>
          <p:nvPr/>
        </p:nvCxnSpPr>
        <p:spPr>
          <a:xfrm rot="10800000" flipH="1">
            <a:off x="2277235" y="3272612"/>
            <a:ext cx="467307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3118812" y="1295400"/>
            <a:ext cx="3831498" cy="3006503"/>
          </a:xfrm>
          <a:custGeom>
            <a:avLst/>
            <a:gdLst>
              <a:gd name="connsiteX0" fmla="*/ 0 w 4130403"/>
              <a:gd name="connsiteY0" fmla="*/ 376591 h 3006503"/>
              <a:gd name="connsiteX1" fmla="*/ 3623051 w 4130403"/>
              <a:gd name="connsiteY1" fmla="*/ 376591 h 3006503"/>
              <a:gd name="connsiteX2" fmla="*/ 3044110 w 4130403"/>
              <a:gd name="connsiteY2" fmla="*/ 2636137 h 3006503"/>
              <a:gd name="connsiteX3" fmla="*/ 2969408 w 4130403"/>
              <a:gd name="connsiteY3" fmla="*/ 2598789 h 3006503"/>
              <a:gd name="connsiteX4" fmla="*/ 3174838 w 4130403"/>
              <a:gd name="connsiteY4" fmla="*/ 2692158 h 3006503"/>
              <a:gd name="connsiteX5" fmla="*/ 2913381 w 4130403"/>
              <a:gd name="connsiteY5" fmla="*/ 2766854 h 3006503"/>
              <a:gd name="connsiteX6" fmla="*/ 2913381 w 4130403"/>
              <a:gd name="connsiteY6" fmla="*/ 2766854 h 300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0403" h="3006503">
                <a:moveTo>
                  <a:pt x="0" y="376591"/>
                </a:moveTo>
                <a:cubicBezTo>
                  <a:pt x="1557849" y="188295"/>
                  <a:pt x="3115699" y="0"/>
                  <a:pt x="3623051" y="376591"/>
                </a:cubicBezTo>
                <a:cubicBezTo>
                  <a:pt x="4130403" y="753182"/>
                  <a:pt x="3153051" y="2265771"/>
                  <a:pt x="3044110" y="2636137"/>
                </a:cubicBezTo>
                <a:cubicBezTo>
                  <a:pt x="2935170" y="3006503"/>
                  <a:pt x="2947620" y="2589452"/>
                  <a:pt x="2969408" y="2598789"/>
                </a:cubicBezTo>
                <a:cubicBezTo>
                  <a:pt x="2991196" y="2608126"/>
                  <a:pt x="3184176" y="2664147"/>
                  <a:pt x="3174838" y="2692158"/>
                </a:cubicBezTo>
                <a:cubicBezTo>
                  <a:pt x="3165500" y="2720169"/>
                  <a:pt x="2913381" y="2766854"/>
                  <a:pt x="2913381" y="2766854"/>
                </a:cubicBezTo>
                <a:lnTo>
                  <a:pt x="2913381" y="2766854"/>
                </a:lnTo>
              </a:path>
            </a:pathLst>
          </a:cu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77235" y="533400"/>
            <a:ext cx="4673074" cy="5478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50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ヒラギノ角ゴ ProN W6"/>
                <a:ea typeface="ヒラギノ角ゴ ProN W6"/>
                <a:cs typeface="ヒラギノ角ゴ ProN W6"/>
              </a:rPr>
              <a:t>ヘ</a:t>
            </a:r>
            <a:endParaRPr lang="en-US" sz="350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ヒラギノ角ゴ ProN W6"/>
              <a:ea typeface="ヒラギノ角ゴ ProN W6"/>
              <a:cs typeface="ヒラギノ角ゴ ProN W6"/>
            </a:endParaRPr>
          </a:p>
        </p:txBody>
      </p:sp>
      <p:cxnSp>
        <p:nvCxnSpPr>
          <p:cNvPr id="5" name="Straight Connector 4"/>
          <p:cNvCxnSpPr>
            <a:stCxn id="3" idx="0"/>
            <a:endCxn id="3" idx="2"/>
          </p:cNvCxnSpPr>
          <p:nvPr/>
        </p:nvCxnSpPr>
        <p:spPr>
          <a:xfrm rot="16200000" flipH="1">
            <a:off x="1874560" y="3272611"/>
            <a:ext cx="5478423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1"/>
            <a:endCxn id="3" idx="3"/>
          </p:cNvCxnSpPr>
          <p:nvPr/>
        </p:nvCxnSpPr>
        <p:spPr>
          <a:xfrm rot="10800000" flipH="1">
            <a:off x="2277235" y="3272612"/>
            <a:ext cx="467307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558546" y="1568610"/>
            <a:ext cx="4329607" cy="2499194"/>
          </a:xfrm>
          <a:custGeom>
            <a:avLst/>
            <a:gdLst>
              <a:gd name="connsiteX0" fmla="*/ 0 w 4329607"/>
              <a:gd name="connsiteY0" fmla="*/ 1718001 h 2499194"/>
              <a:gd name="connsiteX1" fmla="*/ 1419339 w 4329607"/>
              <a:gd name="connsiteY1" fmla="*/ 74696 h 2499194"/>
              <a:gd name="connsiteX2" fmla="*/ 3903183 w 4329607"/>
              <a:gd name="connsiteY2" fmla="*/ 2166176 h 2499194"/>
              <a:gd name="connsiteX3" fmla="*/ 3977885 w 4329607"/>
              <a:gd name="connsiteY3" fmla="*/ 2072806 h 2499194"/>
              <a:gd name="connsiteX4" fmla="*/ 3977885 w 4329607"/>
              <a:gd name="connsiteY4" fmla="*/ 2072806 h 2499194"/>
              <a:gd name="connsiteX5" fmla="*/ 3847156 w 4329607"/>
              <a:gd name="connsiteY5" fmla="*/ 2278219 h 2499194"/>
              <a:gd name="connsiteX6" fmla="*/ 4108614 w 4329607"/>
              <a:gd name="connsiteY6" fmla="*/ 2278219 h 2499194"/>
              <a:gd name="connsiteX7" fmla="*/ 4108614 w 4329607"/>
              <a:gd name="connsiteY7" fmla="*/ 2278219 h 2499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29607" h="2499194">
                <a:moveTo>
                  <a:pt x="0" y="1718001"/>
                </a:moveTo>
                <a:cubicBezTo>
                  <a:pt x="384404" y="859000"/>
                  <a:pt x="768809" y="0"/>
                  <a:pt x="1419339" y="74696"/>
                </a:cubicBezTo>
                <a:cubicBezTo>
                  <a:pt x="2069870" y="149392"/>
                  <a:pt x="3476759" y="1833158"/>
                  <a:pt x="3903183" y="2166176"/>
                </a:cubicBezTo>
                <a:cubicBezTo>
                  <a:pt x="4329607" y="2499194"/>
                  <a:pt x="3977885" y="2072806"/>
                  <a:pt x="3977885" y="2072806"/>
                </a:cubicBezTo>
                <a:lnTo>
                  <a:pt x="3977885" y="2072806"/>
                </a:lnTo>
                <a:cubicBezTo>
                  <a:pt x="3956097" y="2107041"/>
                  <a:pt x="3825368" y="2243984"/>
                  <a:pt x="3847156" y="2278219"/>
                </a:cubicBezTo>
                <a:cubicBezTo>
                  <a:pt x="3868944" y="2312454"/>
                  <a:pt x="4108614" y="2278219"/>
                  <a:pt x="4108614" y="2278219"/>
                </a:cubicBezTo>
                <a:lnTo>
                  <a:pt x="4108614" y="2278219"/>
                </a:lnTo>
              </a:path>
            </a:pathLst>
          </a:cu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57400" y="233228"/>
            <a:ext cx="5314275" cy="624786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0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ア</a:t>
            </a:r>
            <a:endParaRPr lang="en-US" sz="40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772454" y="1512588"/>
            <a:ext cx="3566352" cy="1475240"/>
          </a:xfrm>
          <a:custGeom>
            <a:avLst/>
            <a:gdLst>
              <a:gd name="connsiteX0" fmla="*/ 0 w 3566352"/>
              <a:gd name="connsiteY0" fmla="*/ 130718 h 1475240"/>
              <a:gd name="connsiteX1" fmla="*/ 709670 w 3566352"/>
              <a:gd name="connsiteY1" fmla="*/ 112044 h 1475240"/>
              <a:gd name="connsiteX2" fmla="*/ 803048 w 3566352"/>
              <a:gd name="connsiteY2" fmla="*/ 93370 h 1475240"/>
              <a:gd name="connsiteX3" fmla="*/ 1027154 w 3566352"/>
              <a:gd name="connsiteY3" fmla="*/ 74696 h 1475240"/>
              <a:gd name="connsiteX4" fmla="*/ 1139207 w 3566352"/>
              <a:gd name="connsiteY4" fmla="*/ 37348 h 1475240"/>
              <a:gd name="connsiteX5" fmla="*/ 1755499 w 3566352"/>
              <a:gd name="connsiteY5" fmla="*/ 0 h 1475240"/>
              <a:gd name="connsiteX6" fmla="*/ 2577222 w 3566352"/>
              <a:gd name="connsiteY6" fmla="*/ 37348 h 1475240"/>
              <a:gd name="connsiteX7" fmla="*/ 2745301 w 3566352"/>
              <a:gd name="connsiteY7" fmla="*/ 56022 h 1475240"/>
              <a:gd name="connsiteX8" fmla="*/ 2894706 w 3566352"/>
              <a:gd name="connsiteY8" fmla="*/ 93370 h 1475240"/>
              <a:gd name="connsiteX9" fmla="*/ 3454971 w 3566352"/>
              <a:gd name="connsiteY9" fmla="*/ 74696 h 1475240"/>
              <a:gd name="connsiteX10" fmla="*/ 3529673 w 3566352"/>
              <a:gd name="connsiteY10" fmla="*/ 56022 h 1475240"/>
              <a:gd name="connsiteX11" fmla="*/ 3436296 w 3566352"/>
              <a:gd name="connsiteY11" fmla="*/ 205413 h 1475240"/>
              <a:gd name="connsiteX12" fmla="*/ 3380269 w 3566352"/>
              <a:gd name="connsiteY12" fmla="*/ 261435 h 1475240"/>
              <a:gd name="connsiteX13" fmla="*/ 3342918 w 3566352"/>
              <a:gd name="connsiteY13" fmla="*/ 336131 h 1475240"/>
              <a:gd name="connsiteX14" fmla="*/ 3230865 w 3566352"/>
              <a:gd name="connsiteY14" fmla="*/ 429500 h 1475240"/>
              <a:gd name="connsiteX15" fmla="*/ 3137487 w 3566352"/>
              <a:gd name="connsiteY15" fmla="*/ 541544 h 1475240"/>
              <a:gd name="connsiteX16" fmla="*/ 3081461 w 3566352"/>
              <a:gd name="connsiteY16" fmla="*/ 560218 h 1475240"/>
              <a:gd name="connsiteX17" fmla="*/ 3025434 w 3566352"/>
              <a:gd name="connsiteY17" fmla="*/ 616240 h 1475240"/>
              <a:gd name="connsiteX18" fmla="*/ 2969408 w 3566352"/>
              <a:gd name="connsiteY18" fmla="*/ 653588 h 1475240"/>
              <a:gd name="connsiteX19" fmla="*/ 2894706 w 3566352"/>
              <a:gd name="connsiteY19" fmla="*/ 765631 h 1475240"/>
              <a:gd name="connsiteX20" fmla="*/ 2782652 w 3566352"/>
              <a:gd name="connsiteY20" fmla="*/ 840327 h 1475240"/>
              <a:gd name="connsiteX21" fmla="*/ 2670599 w 3566352"/>
              <a:gd name="connsiteY21" fmla="*/ 933697 h 1475240"/>
              <a:gd name="connsiteX22" fmla="*/ 2595897 w 3566352"/>
              <a:gd name="connsiteY22" fmla="*/ 1045740 h 1475240"/>
              <a:gd name="connsiteX23" fmla="*/ 2577222 w 3566352"/>
              <a:gd name="connsiteY23" fmla="*/ 1101762 h 1475240"/>
              <a:gd name="connsiteX24" fmla="*/ 2521195 w 3566352"/>
              <a:gd name="connsiteY24" fmla="*/ 1120436 h 1475240"/>
              <a:gd name="connsiteX25" fmla="*/ 2483844 w 3566352"/>
              <a:gd name="connsiteY25" fmla="*/ 1176458 h 1475240"/>
              <a:gd name="connsiteX26" fmla="*/ 2315765 w 3566352"/>
              <a:gd name="connsiteY26" fmla="*/ 1307175 h 1475240"/>
              <a:gd name="connsiteX27" fmla="*/ 2259738 w 3566352"/>
              <a:gd name="connsiteY27" fmla="*/ 1344523 h 1475240"/>
              <a:gd name="connsiteX28" fmla="*/ 2222387 w 3566352"/>
              <a:gd name="connsiteY28" fmla="*/ 1400545 h 1475240"/>
              <a:gd name="connsiteX29" fmla="*/ 2166360 w 3566352"/>
              <a:gd name="connsiteY29" fmla="*/ 1419219 h 1475240"/>
              <a:gd name="connsiteX30" fmla="*/ 2110334 w 3566352"/>
              <a:gd name="connsiteY30" fmla="*/ 1456567 h 1475240"/>
              <a:gd name="connsiteX31" fmla="*/ 2110334 w 3566352"/>
              <a:gd name="connsiteY31" fmla="*/ 1475240 h 1475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566352" h="1475240">
                <a:moveTo>
                  <a:pt x="0" y="130718"/>
                </a:moveTo>
                <a:cubicBezTo>
                  <a:pt x="236557" y="124493"/>
                  <a:pt x="473287" y="123038"/>
                  <a:pt x="709670" y="112044"/>
                </a:cubicBezTo>
                <a:cubicBezTo>
                  <a:pt x="741378" y="110569"/>
                  <a:pt x="771523" y="97079"/>
                  <a:pt x="803048" y="93370"/>
                </a:cubicBezTo>
                <a:cubicBezTo>
                  <a:pt x="877496" y="84612"/>
                  <a:pt x="952452" y="80921"/>
                  <a:pt x="1027154" y="74696"/>
                </a:cubicBezTo>
                <a:cubicBezTo>
                  <a:pt x="1064505" y="62247"/>
                  <a:pt x="1100710" y="45597"/>
                  <a:pt x="1139207" y="37348"/>
                </a:cubicBezTo>
                <a:cubicBezTo>
                  <a:pt x="1287447" y="5585"/>
                  <a:pt x="1721700" y="1352"/>
                  <a:pt x="1755499" y="0"/>
                </a:cubicBezTo>
                <a:lnTo>
                  <a:pt x="2577222" y="37348"/>
                </a:lnTo>
                <a:cubicBezTo>
                  <a:pt x="2633503" y="40533"/>
                  <a:pt x="2689788" y="46226"/>
                  <a:pt x="2745301" y="56022"/>
                </a:cubicBezTo>
                <a:cubicBezTo>
                  <a:pt x="2795854" y="64942"/>
                  <a:pt x="2844904" y="80921"/>
                  <a:pt x="2894706" y="93370"/>
                </a:cubicBezTo>
                <a:cubicBezTo>
                  <a:pt x="3081461" y="87145"/>
                  <a:pt x="3268435" y="85668"/>
                  <a:pt x="3454971" y="74696"/>
                </a:cubicBezTo>
                <a:cubicBezTo>
                  <a:pt x="3480594" y="73189"/>
                  <a:pt x="3520140" y="32191"/>
                  <a:pt x="3529673" y="56022"/>
                </a:cubicBezTo>
                <a:cubicBezTo>
                  <a:pt x="3566352" y="147712"/>
                  <a:pt x="3478828" y="169973"/>
                  <a:pt x="3436296" y="205413"/>
                </a:cubicBezTo>
                <a:cubicBezTo>
                  <a:pt x="3416006" y="222319"/>
                  <a:pt x="3398945" y="242761"/>
                  <a:pt x="3380269" y="261435"/>
                </a:cubicBezTo>
                <a:cubicBezTo>
                  <a:pt x="3367819" y="286334"/>
                  <a:pt x="3359099" y="313479"/>
                  <a:pt x="3342918" y="336131"/>
                </a:cubicBezTo>
                <a:cubicBezTo>
                  <a:pt x="3310237" y="381881"/>
                  <a:pt x="3275538" y="399721"/>
                  <a:pt x="3230865" y="429500"/>
                </a:cubicBezTo>
                <a:cubicBezTo>
                  <a:pt x="3203303" y="470840"/>
                  <a:pt x="3180627" y="512787"/>
                  <a:pt x="3137487" y="541544"/>
                </a:cubicBezTo>
                <a:cubicBezTo>
                  <a:pt x="3121107" y="552463"/>
                  <a:pt x="3100136" y="553993"/>
                  <a:pt x="3081461" y="560218"/>
                </a:cubicBezTo>
                <a:cubicBezTo>
                  <a:pt x="3062785" y="578892"/>
                  <a:pt x="3045724" y="599333"/>
                  <a:pt x="3025434" y="616240"/>
                </a:cubicBezTo>
                <a:cubicBezTo>
                  <a:pt x="3008191" y="630608"/>
                  <a:pt x="2984188" y="636697"/>
                  <a:pt x="2969408" y="653588"/>
                </a:cubicBezTo>
                <a:cubicBezTo>
                  <a:pt x="2939848" y="687368"/>
                  <a:pt x="2932056" y="740733"/>
                  <a:pt x="2894706" y="765631"/>
                </a:cubicBezTo>
                <a:cubicBezTo>
                  <a:pt x="2857355" y="790530"/>
                  <a:pt x="2814395" y="808586"/>
                  <a:pt x="2782652" y="840327"/>
                </a:cubicBezTo>
                <a:cubicBezTo>
                  <a:pt x="2710755" y="912219"/>
                  <a:pt x="2748601" y="881700"/>
                  <a:pt x="2670599" y="933697"/>
                </a:cubicBezTo>
                <a:cubicBezTo>
                  <a:pt x="2645698" y="971045"/>
                  <a:pt x="2610092" y="1003156"/>
                  <a:pt x="2595897" y="1045740"/>
                </a:cubicBezTo>
                <a:cubicBezTo>
                  <a:pt x="2589672" y="1064414"/>
                  <a:pt x="2591141" y="1087844"/>
                  <a:pt x="2577222" y="1101762"/>
                </a:cubicBezTo>
                <a:cubicBezTo>
                  <a:pt x="2563302" y="1115681"/>
                  <a:pt x="2539871" y="1114211"/>
                  <a:pt x="2521195" y="1120436"/>
                </a:cubicBezTo>
                <a:cubicBezTo>
                  <a:pt x="2508745" y="1139110"/>
                  <a:pt x="2498213" y="1159217"/>
                  <a:pt x="2483844" y="1176458"/>
                </a:cubicBezTo>
                <a:cubicBezTo>
                  <a:pt x="2428990" y="1242278"/>
                  <a:pt x="2393847" y="1255125"/>
                  <a:pt x="2315765" y="1307175"/>
                </a:cubicBezTo>
                <a:lnTo>
                  <a:pt x="2259738" y="1344523"/>
                </a:lnTo>
                <a:cubicBezTo>
                  <a:pt x="2247288" y="1363197"/>
                  <a:pt x="2239913" y="1386525"/>
                  <a:pt x="2222387" y="1400545"/>
                </a:cubicBezTo>
                <a:cubicBezTo>
                  <a:pt x="2207015" y="1412842"/>
                  <a:pt x="2183968" y="1410416"/>
                  <a:pt x="2166360" y="1419219"/>
                </a:cubicBezTo>
                <a:cubicBezTo>
                  <a:pt x="2146285" y="1429256"/>
                  <a:pt x="2126205" y="1440697"/>
                  <a:pt x="2110334" y="1456567"/>
                </a:cubicBezTo>
                <a:lnTo>
                  <a:pt x="2110334" y="1475240"/>
                </a:lnTo>
              </a:path>
            </a:pathLst>
          </a:cu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920139" y="2763741"/>
            <a:ext cx="242782" cy="205414"/>
          </a:xfrm>
          <a:custGeom>
            <a:avLst/>
            <a:gdLst>
              <a:gd name="connsiteX0" fmla="*/ 37351 w 242782"/>
              <a:gd name="connsiteY0" fmla="*/ 0 h 205414"/>
              <a:gd name="connsiteX1" fmla="*/ 18675 w 242782"/>
              <a:gd name="connsiteY1" fmla="*/ 149392 h 205414"/>
              <a:gd name="connsiteX2" fmla="*/ 0 w 242782"/>
              <a:gd name="connsiteY2" fmla="*/ 205414 h 205414"/>
              <a:gd name="connsiteX3" fmla="*/ 205431 w 242782"/>
              <a:gd name="connsiteY3" fmla="*/ 205414 h 205414"/>
              <a:gd name="connsiteX4" fmla="*/ 205431 w 242782"/>
              <a:gd name="connsiteY4" fmla="*/ 205414 h 205414"/>
              <a:gd name="connsiteX5" fmla="*/ 168080 w 242782"/>
              <a:gd name="connsiteY5" fmla="*/ 168066 h 205414"/>
              <a:gd name="connsiteX6" fmla="*/ 242782 w 242782"/>
              <a:gd name="connsiteY6" fmla="*/ 186740 h 205414"/>
              <a:gd name="connsiteX7" fmla="*/ 242782 w 242782"/>
              <a:gd name="connsiteY7" fmla="*/ 186740 h 205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2782" h="205414">
                <a:moveTo>
                  <a:pt x="37351" y="0"/>
                </a:moveTo>
                <a:cubicBezTo>
                  <a:pt x="31126" y="49797"/>
                  <a:pt x="27653" y="100017"/>
                  <a:pt x="18675" y="149392"/>
                </a:cubicBezTo>
                <a:cubicBezTo>
                  <a:pt x="15154" y="168759"/>
                  <a:pt x="0" y="205414"/>
                  <a:pt x="0" y="205414"/>
                </a:cubicBezTo>
                <a:lnTo>
                  <a:pt x="205431" y="205414"/>
                </a:lnTo>
                <a:lnTo>
                  <a:pt x="205431" y="205414"/>
                </a:lnTo>
                <a:lnTo>
                  <a:pt x="168080" y="168066"/>
                </a:lnTo>
                <a:lnTo>
                  <a:pt x="242782" y="186740"/>
                </a:lnTo>
                <a:lnTo>
                  <a:pt x="242782" y="186740"/>
                </a:lnTo>
              </a:path>
            </a:pathLst>
          </a:cu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38679" y="2931807"/>
            <a:ext cx="1359326" cy="1995291"/>
          </a:xfrm>
          <a:custGeom>
            <a:avLst/>
            <a:gdLst>
              <a:gd name="connsiteX0" fmla="*/ 1307286 w 1359326"/>
              <a:gd name="connsiteY0" fmla="*/ 0 h 1995291"/>
              <a:gd name="connsiteX1" fmla="*/ 1325961 w 1359326"/>
              <a:gd name="connsiteY1" fmla="*/ 597565 h 1995291"/>
              <a:gd name="connsiteX2" fmla="*/ 1307286 w 1359326"/>
              <a:gd name="connsiteY2" fmla="*/ 653587 h 1995291"/>
              <a:gd name="connsiteX3" fmla="*/ 1251259 w 1359326"/>
              <a:gd name="connsiteY3" fmla="*/ 690935 h 1995291"/>
              <a:gd name="connsiteX4" fmla="*/ 1157882 w 1359326"/>
              <a:gd name="connsiteY4" fmla="*/ 859000 h 1995291"/>
              <a:gd name="connsiteX5" fmla="*/ 1120531 w 1359326"/>
              <a:gd name="connsiteY5" fmla="*/ 915022 h 1995291"/>
              <a:gd name="connsiteX6" fmla="*/ 1083180 w 1359326"/>
              <a:gd name="connsiteY6" fmla="*/ 1027066 h 1995291"/>
              <a:gd name="connsiteX7" fmla="*/ 1027153 w 1359326"/>
              <a:gd name="connsiteY7" fmla="*/ 1045740 h 1995291"/>
              <a:gd name="connsiteX8" fmla="*/ 989802 w 1359326"/>
              <a:gd name="connsiteY8" fmla="*/ 1157783 h 1995291"/>
              <a:gd name="connsiteX9" fmla="*/ 877749 w 1359326"/>
              <a:gd name="connsiteY9" fmla="*/ 1232479 h 1995291"/>
              <a:gd name="connsiteX10" fmla="*/ 765696 w 1359326"/>
              <a:gd name="connsiteY10" fmla="*/ 1400544 h 1995291"/>
              <a:gd name="connsiteX11" fmla="*/ 728345 w 1359326"/>
              <a:gd name="connsiteY11" fmla="*/ 1456566 h 1995291"/>
              <a:gd name="connsiteX12" fmla="*/ 690994 w 1359326"/>
              <a:gd name="connsiteY12" fmla="*/ 1531262 h 1995291"/>
              <a:gd name="connsiteX13" fmla="*/ 616292 w 1359326"/>
              <a:gd name="connsiteY13" fmla="*/ 1568610 h 1995291"/>
              <a:gd name="connsiteX14" fmla="*/ 522914 w 1359326"/>
              <a:gd name="connsiteY14" fmla="*/ 1774023 h 1995291"/>
              <a:gd name="connsiteX15" fmla="*/ 466888 w 1359326"/>
              <a:gd name="connsiteY15" fmla="*/ 1811371 h 1995291"/>
              <a:gd name="connsiteX16" fmla="*/ 429536 w 1359326"/>
              <a:gd name="connsiteY16" fmla="*/ 1848719 h 1995291"/>
              <a:gd name="connsiteX17" fmla="*/ 354834 w 1359326"/>
              <a:gd name="connsiteY17" fmla="*/ 1886066 h 1995291"/>
              <a:gd name="connsiteX18" fmla="*/ 242781 w 1359326"/>
              <a:gd name="connsiteY18" fmla="*/ 1923414 h 1995291"/>
              <a:gd name="connsiteX19" fmla="*/ 0 w 1359326"/>
              <a:gd name="connsiteY19" fmla="*/ 1960762 h 1995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59326" h="1995291">
                <a:moveTo>
                  <a:pt x="1307286" y="0"/>
                </a:moveTo>
                <a:cubicBezTo>
                  <a:pt x="1358504" y="307283"/>
                  <a:pt x="1359326" y="213895"/>
                  <a:pt x="1325961" y="597565"/>
                </a:cubicBezTo>
                <a:cubicBezTo>
                  <a:pt x="1324256" y="617175"/>
                  <a:pt x="1319583" y="638217"/>
                  <a:pt x="1307286" y="653587"/>
                </a:cubicBezTo>
                <a:cubicBezTo>
                  <a:pt x="1293264" y="671113"/>
                  <a:pt x="1269935" y="678486"/>
                  <a:pt x="1251259" y="690935"/>
                </a:cubicBezTo>
                <a:cubicBezTo>
                  <a:pt x="1218389" y="789541"/>
                  <a:pt x="1243504" y="730578"/>
                  <a:pt x="1157882" y="859000"/>
                </a:cubicBezTo>
                <a:cubicBezTo>
                  <a:pt x="1145432" y="877674"/>
                  <a:pt x="1127629" y="893730"/>
                  <a:pt x="1120531" y="915022"/>
                </a:cubicBezTo>
                <a:cubicBezTo>
                  <a:pt x="1108081" y="952370"/>
                  <a:pt x="1120529" y="1014618"/>
                  <a:pt x="1083180" y="1027066"/>
                </a:cubicBezTo>
                <a:lnTo>
                  <a:pt x="1027153" y="1045740"/>
                </a:lnTo>
                <a:cubicBezTo>
                  <a:pt x="1014703" y="1083088"/>
                  <a:pt x="1022559" y="1135947"/>
                  <a:pt x="989802" y="1157783"/>
                </a:cubicBezTo>
                <a:lnTo>
                  <a:pt x="877749" y="1232479"/>
                </a:lnTo>
                <a:lnTo>
                  <a:pt x="765696" y="1400544"/>
                </a:lnTo>
                <a:cubicBezTo>
                  <a:pt x="753246" y="1419218"/>
                  <a:pt x="738383" y="1436492"/>
                  <a:pt x="728345" y="1456566"/>
                </a:cubicBezTo>
                <a:cubicBezTo>
                  <a:pt x="715895" y="1481465"/>
                  <a:pt x="710679" y="1511578"/>
                  <a:pt x="690994" y="1531262"/>
                </a:cubicBezTo>
                <a:cubicBezTo>
                  <a:pt x="671308" y="1550947"/>
                  <a:pt x="641193" y="1556161"/>
                  <a:pt x="616292" y="1568610"/>
                </a:cubicBezTo>
                <a:cubicBezTo>
                  <a:pt x="581979" y="1705851"/>
                  <a:pt x="610379" y="1701141"/>
                  <a:pt x="522914" y="1774023"/>
                </a:cubicBezTo>
                <a:cubicBezTo>
                  <a:pt x="505671" y="1788391"/>
                  <a:pt x="484415" y="1797351"/>
                  <a:pt x="466888" y="1811371"/>
                </a:cubicBezTo>
                <a:cubicBezTo>
                  <a:pt x="453139" y="1822369"/>
                  <a:pt x="444186" y="1838953"/>
                  <a:pt x="429536" y="1848719"/>
                </a:cubicBezTo>
                <a:cubicBezTo>
                  <a:pt x="406372" y="1864160"/>
                  <a:pt x="380682" y="1875728"/>
                  <a:pt x="354834" y="1886066"/>
                </a:cubicBezTo>
                <a:cubicBezTo>
                  <a:pt x="318278" y="1900687"/>
                  <a:pt x="242781" y="1923414"/>
                  <a:pt x="242781" y="1923414"/>
                </a:cubicBezTo>
                <a:cubicBezTo>
                  <a:pt x="134957" y="1995291"/>
                  <a:pt x="209199" y="1960762"/>
                  <a:pt x="0" y="1960762"/>
                </a:cubicBezTo>
              </a:path>
            </a:pathLst>
          </a:cu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562600" y="298782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</a:rPr>
              <a:t>１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4600" y="492709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FFFFFF"/>
                </a:solidFill>
              </a:rPr>
              <a:t>２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2876030" y="4761852"/>
            <a:ext cx="130728" cy="224087"/>
          </a:xfrm>
          <a:custGeom>
            <a:avLst/>
            <a:gdLst>
              <a:gd name="connsiteX0" fmla="*/ 18675 w 130728"/>
              <a:gd name="connsiteY0" fmla="*/ 0 h 224087"/>
              <a:gd name="connsiteX1" fmla="*/ 0 w 130728"/>
              <a:gd name="connsiteY1" fmla="*/ 149391 h 224087"/>
              <a:gd name="connsiteX2" fmla="*/ 130728 w 130728"/>
              <a:gd name="connsiteY2" fmla="*/ 224087 h 224087"/>
              <a:gd name="connsiteX3" fmla="*/ 130728 w 130728"/>
              <a:gd name="connsiteY3" fmla="*/ 224087 h 22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728" h="224087">
                <a:moveTo>
                  <a:pt x="18675" y="0"/>
                </a:moveTo>
                <a:lnTo>
                  <a:pt x="0" y="149391"/>
                </a:lnTo>
                <a:cubicBezTo>
                  <a:pt x="125258" y="191140"/>
                  <a:pt x="94445" y="151525"/>
                  <a:pt x="130728" y="224087"/>
                </a:cubicBezTo>
                <a:lnTo>
                  <a:pt x="130728" y="224087"/>
                </a:lnTo>
              </a:path>
            </a:pathLst>
          </a:cu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1628182" y="3384875"/>
            <a:ext cx="6192438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058723" y="3357160"/>
            <a:ext cx="5312952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77235" y="533400"/>
            <a:ext cx="4673074" cy="5478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ヒラギノ角ゴ ProN W6"/>
                <a:ea typeface="ヒラギノ角ゴ ProN W6"/>
                <a:cs typeface="ヒラギノ角ゴ ProN W6"/>
              </a:rPr>
              <a:t>ホ</a:t>
            </a:r>
            <a:endParaRPr lang="en-US" sz="350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ヒラギノ角ゴ ProN W6"/>
              <a:ea typeface="ヒラギノ角ゴ ProN W6"/>
              <a:cs typeface="ヒラギノ角ゴ ProN W6"/>
            </a:endParaRPr>
          </a:p>
        </p:txBody>
      </p:sp>
      <p:cxnSp>
        <p:nvCxnSpPr>
          <p:cNvPr id="5" name="Straight Connector 4"/>
          <p:cNvCxnSpPr>
            <a:stCxn id="3" idx="0"/>
            <a:endCxn id="3" idx="2"/>
          </p:cNvCxnSpPr>
          <p:nvPr/>
        </p:nvCxnSpPr>
        <p:spPr>
          <a:xfrm rot="16200000" flipH="1">
            <a:off x="1874560" y="3272611"/>
            <a:ext cx="5478423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1"/>
            <a:endCxn id="3" idx="3"/>
          </p:cNvCxnSpPr>
          <p:nvPr/>
        </p:nvCxnSpPr>
        <p:spPr>
          <a:xfrm rot="10800000" flipH="1">
            <a:off x="2277235" y="3272612"/>
            <a:ext cx="467307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95600" y="1905000"/>
            <a:ext cx="3276600" cy="1588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476500" y="3238500"/>
            <a:ext cx="3352800" cy="76200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2209800" y="3352800"/>
            <a:ext cx="990600" cy="381000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5875455" y="3344746"/>
            <a:ext cx="990600" cy="397109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89700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Let’s practice! </a:t>
            </a:r>
            <a:r>
              <a:rPr lang="ja-JP" alt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800000"/>
                </a:solidFill>
                <a:effectLst/>
              </a:rPr>
              <a:t>れんしゅう　しましょう</a:t>
            </a:r>
            <a:endParaRPr lang="en-US" altLang="ja-JP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800000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676400"/>
            <a:ext cx="3429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4000" dirty="0" err="1" smtClean="0"/>
              <a:t>supi</a:t>
            </a:r>
            <a:r>
              <a:rPr lang="en-US" sz="4000" dirty="0" smtClean="0"/>
              <a:t>-do		</a:t>
            </a:r>
          </a:p>
          <a:p>
            <a:pPr marL="342900" indent="-342900"/>
            <a:endParaRPr lang="en-US" sz="4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4000" dirty="0" smtClean="0"/>
              <a:t> </a:t>
            </a:r>
            <a:r>
              <a:rPr lang="en-US" sz="4000" dirty="0" err="1" smtClean="0"/>
              <a:t>pasuta</a:t>
            </a:r>
            <a:endParaRPr lang="en-US" sz="4000" dirty="0" smtClean="0"/>
          </a:p>
          <a:p>
            <a:pPr marL="342900" indent="-342900"/>
            <a:endParaRPr lang="en-US" sz="4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4000" dirty="0" smtClean="0"/>
              <a:t> hi-</a:t>
            </a:r>
            <a:r>
              <a:rPr lang="en-US" sz="4000" dirty="0" err="1" smtClean="0"/>
              <a:t>ta</a:t>
            </a:r>
            <a:r>
              <a:rPr lang="en-US" sz="4000" dirty="0" smtClean="0"/>
              <a:t>-</a:t>
            </a:r>
          </a:p>
          <a:p>
            <a:pPr marL="342900" indent="-342900"/>
            <a:endParaRPr lang="en-US" sz="4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4000" dirty="0" smtClean="0"/>
              <a:t> </a:t>
            </a:r>
            <a:r>
              <a:rPr lang="en-US" sz="4000" dirty="0" err="1" smtClean="0"/>
              <a:t>basu</a:t>
            </a:r>
            <a:r>
              <a:rPr lang="en-US" sz="4000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US" sz="4000" dirty="0" smtClean="0"/>
          </a:p>
          <a:p>
            <a:pPr marL="342900" indent="-342900">
              <a:buFont typeface="+mj-lt"/>
              <a:buAutoNum type="arabicPeriod"/>
            </a:pP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1676400"/>
            <a:ext cx="223651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/>
              <a:t>スピード</a:t>
            </a:r>
            <a:endParaRPr lang="en-US" altLang="ja-JP" sz="4000" dirty="0" smtClean="0"/>
          </a:p>
          <a:p>
            <a:endParaRPr lang="en-US" sz="4000" dirty="0" smtClean="0"/>
          </a:p>
          <a:p>
            <a:r>
              <a:rPr lang="ja-JP" altLang="en-US" sz="4000" dirty="0" smtClean="0"/>
              <a:t>パスタ</a:t>
            </a:r>
            <a:endParaRPr lang="en-US" altLang="ja-JP" sz="4000" dirty="0" smtClean="0"/>
          </a:p>
          <a:p>
            <a:endParaRPr lang="en-US" sz="4000" dirty="0" smtClean="0"/>
          </a:p>
          <a:p>
            <a:r>
              <a:rPr lang="ja-JP" altLang="en-US" sz="4000" dirty="0" smtClean="0"/>
              <a:t>ヒーター</a:t>
            </a:r>
            <a:endParaRPr lang="en-US" altLang="ja-JP" sz="4000" dirty="0" smtClean="0"/>
          </a:p>
          <a:p>
            <a:endParaRPr lang="en-US" sz="4000" dirty="0" smtClean="0"/>
          </a:p>
          <a:p>
            <a:r>
              <a:rPr lang="ja-JP" altLang="en-US" sz="4000" dirty="0" smtClean="0"/>
              <a:t>バス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609600"/>
            <a:ext cx="4673074" cy="5478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5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マ</a:t>
            </a:r>
            <a:endParaRPr lang="en-US" altLang="ja-JP" sz="35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cxnSp>
        <p:nvCxnSpPr>
          <p:cNvPr id="4" name="Straight Connector 3"/>
          <p:cNvCxnSpPr>
            <a:stCxn id="2" idx="0"/>
          </p:cNvCxnSpPr>
          <p:nvPr/>
        </p:nvCxnSpPr>
        <p:spPr>
          <a:xfrm rot="16200000" flipH="1">
            <a:off x="1896156" y="3335980"/>
            <a:ext cx="5478423" cy="256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  <a:endCxn id="2" idx="3"/>
          </p:cNvCxnSpPr>
          <p:nvPr/>
        </p:nvCxnSpPr>
        <p:spPr>
          <a:xfrm rot="10800000" flipH="1">
            <a:off x="2286000" y="3348812"/>
            <a:ext cx="467307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57200" y="1219200"/>
            <a:ext cx="12088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ma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092485" y="1665613"/>
            <a:ext cx="4043547" cy="2760684"/>
          </a:xfrm>
          <a:custGeom>
            <a:avLst/>
            <a:gdLst>
              <a:gd name="connsiteX0" fmla="*/ 0 w 4043547"/>
              <a:gd name="connsiteY0" fmla="*/ 377293 h 2760684"/>
              <a:gd name="connsiteX1" fmla="*/ 3663122 w 4043547"/>
              <a:gd name="connsiteY1" fmla="*/ 340484 h 2760684"/>
              <a:gd name="connsiteX2" fmla="*/ 2282549 w 4043547"/>
              <a:gd name="connsiteY2" fmla="*/ 2420200 h 2760684"/>
              <a:gd name="connsiteX3" fmla="*/ 2227326 w 4043547"/>
              <a:gd name="connsiteY3" fmla="*/ 2383391 h 2760684"/>
              <a:gd name="connsiteX4" fmla="*/ 2374587 w 4043547"/>
              <a:gd name="connsiteY4" fmla="*/ 2567436 h 2760684"/>
              <a:gd name="connsiteX5" fmla="*/ 2135288 w 4043547"/>
              <a:gd name="connsiteY5" fmla="*/ 2549032 h 2760684"/>
              <a:gd name="connsiteX6" fmla="*/ 2135288 w 4043547"/>
              <a:gd name="connsiteY6" fmla="*/ 2549032 h 2760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43547" h="2760684">
                <a:moveTo>
                  <a:pt x="0" y="377293"/>
                </a:moveTo>
                <a:cubicBezTo>
                  <a:pt x="1641348" y="188646"/>
                  <a:pt x="3282697" y="0"/>
                  <a:pt x="3663122" y="340484"/>
                </a:cubicBezTo>
                <a:cubicBezTo>
                  <a:pt x="4043547" y="680968"/>
                  <a:pt x="2521848" y="2079716"/>
                  <a:pt x="2282549" y="2420200"/>
                </a:cubicBezTo>
                <a:cubicBezTo>
                  <a:pt x="2043250" y="2760684"/>
                  <a:pt x="2211986" y="2358852"/>
                  <a:pt x="2227326" y="2383391"/>
                </a:cubicBezTo>
                <a:cubicBezTo>
                  <a:pt x="2242666" y="2407930"/>
                  <a:pt x="2389927" y="2539829"/>
                  <a:pt x="2374587" y="2567436"/>
                </a:cubicBezTo>
                <a:cubicBezTo>
                  <a:pt x="2359247" y="2595043"/>
                  <a:pt x="2135288" y="2549032"/>
                  <a:pt x="2135288" y="2549032"/>
                </a:cubicBezTo>
                <a:lnTo>
                  <a:pt x="2135288" y="2549032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657600" y="3962400"/>
            <a:ext cx="1295400" cy="1219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609600"/>
            <a:ext cx="4673074" cy="5478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5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ミ</a:t>
            </a:r>
            <a:endParaRPr lang="en-US" altLang="ja-JP" sz="35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cxnSp>
        <p:nvCxnSpPr>
          <p:cNvPr id="4" name="Straight Connector 3"/>
          <p:cNvCxnSpPr>
            <a:stCxn id="2" idx="0"/>
          </p:cNvCxnSpPr>
          <p:nvPr/>
        </p:nvCxnSpPr>
        <p:spPr>
          <a:xfrm rot="16200000" flipH="1">
            <a:off x="1896157" y="3335980"/>
            <a:ext cx="5478422" cy="256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  <a:endCxn id="2" idx="3"/>
          </p:cNvCxnSpPr>
          <p:nvPr/>
        </p:nvCxnSpPr>
        <p:spPr>
          <a:xfrm rot="10800000" flipH="1">
            <a:off x="2286000" y="3348812"/>
            <a:ext cx="467307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57200" y="1371600"/>
            <a:ext cx="991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</a:t>
            </a:r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</a:t>
            </a:r>
          </a:p>
          <a:p>
            <a:pPr algn="ctr"/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581400" y="2514600"/>
            <a:ext cx="16764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581400" y="3810000"/>
            <a:ext cx="16764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581400" y="5029200"/>
            <a:ext cx="16764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609600"/>
            <a:ext cx="4673074" cy="5478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5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ム</a:t>
            </a:r>
            <a:endParaRPr lang="en-US" altLang="ja-JP" sz="35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cxnSp>
        <p:nvCxnSpPr>
          <p:cNvPr id="4" name="Straight Connector 3"/>
          <p:cNvCxnSpPr>
            <a:stCxn id="2" idx="0"/>
          </p:cNvCxnSpPr>
          <p:nvPr/>
        </p:nvCxnSpPr>
        <p:spPr>
          <a:xfrm rot="16200000" flipH="1">
            <a:off x="1896157" y="3335980"/>
            <a:ext cx="5478422" cy="256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  <a:endCxn id="2" idx="3"/>
          </p:cNvCxnSpPr>
          <p:nvPr/>
        </p:nvCxnSpPr>
        <p:spPr>
          <a:xfrm rot="10800000" flipH="1">
            <a:off x="2286000" y="3348812"/>
            <a:ext cx="467307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04800" y="1676400"/>
            <a:ext cx="12129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mu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558664" y="1987693"/>
            <a:ext cx="3433026" cy="3788272"/>
          </a:xfrm>
          <a:custGeom>
            <a:avLst/>
            <a:gdLst>
              <a:gd name="connsiteX0" fmla="*/ 1546242 w 3433026"/>
              <a:gd name="connsiteY0" fmla="*/ 0 h 3788272"/>
              <a:gd name="connsiteX1" fmla="*/ 239299 w 3433026"/>
              <a:gd name="connsiteY1" fmla="*/ 3276012 h 3788272"/>
              <a:gd name="connsiteX2" fmla="*/ 2982039 w 3433026"/>
              <a:gd name="connsiteY2" fmla="*/ 3073562 h 3788272"/>
              <a:gd name="connsiteX3" fmla="*/ 2945223 w 3433026"/>
              <a:gd name="connsiteY3" fmla="*/ 2963134 h 3788272"/>
              <a:gd name="connsiteX4" fmla="*/ 3074077 w 3433026"/>
              <a:gd name="connsiteY4" fmla="*/ 3220798 h 3788272"/>
              <a:gd name="connsiteX5" fmla="*/ 3166115 w 3433026"/>
              <a:gd name="connsiteY5" fmla="*/ 3018348 h 3788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33026" h="3788272">
                <a:moveTo>
                  <a:pt x="1546242" y="0"/>
                </a:moveTo>
                <a:cubicBezTo>
                  <a:pt x="773121" y="1381876"/>
                  <a:pt x="0" y="2763752"/>
                  <a:pt x="239299" y="3276012"/>
                </a:cubicBezTo>
                <a:cubicBezTo>
                  <a:pt x="478599" y="3788272"/>
                  <a:pt x="2531052" y="3125708"/>
                  <a:pt x="2982039" y="3073562"/>
                </a:cubicBezTo>
                <a:cubicBezTo>
                  <a:pt x="3433026" y="3021416"/>
                  <a:pt x="2929883" y="2938595"/>
                  <a:pt x="2945223" y="2963134"/>
                </a:cubicBezTo>
                <a:cubicBezTo>
                  <a:pt x="2960563" y="2987673"/>
                  <a:pt x="3037262" y="3211596"/>
                  <a:pt x="3074077" y="3220798"/>
                </a:cubicBezTo>
                <a:cubicBezTo>
                  <a:pt x="3110892" y="3230000"/>
                  <a:pt x="3138503" y="3124174"/>
                  <a:pt x="3166115" y="3018348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5561401" y="3504000"/>
            <a:ext cx="1069199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609600"/>
            <a:ext cx="4673074" cy="5478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5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メ</a:t>
            </a:r>
            <a:endParaRPr lang="en-US" altLang="ja-JP" sz="35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cxnSp>
        <p:nvCxnSpPr>
          <p:cNvPr id="4" name="Straight Connector 3"/>
          <p:cNvCxnSpPr>
            <a:stCxn id="2" idx="0"/>
          </p:cNvCxnSpPr>
          <p:nvPr/>
        </p:nvCxnSpPr>
        <p:spPr>
          <a:xfrm rot="16200000" flipH="1">
            <a:off x="1896157" y="3335980"/>
            <a:ext cx="5478422" cy="256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  <a:endCxn id="2" idx="3"/>
          </p:cNvCxnSpPr>
          <p:nvPr/>
        </p:nvCxnSpPr>
        <p:spPr>
          <a:xfrm rot="10800000" flipH="1">
            <a:off x="2286000" y="3348812"/>
            <a:ext cx="467307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3742889" y="2318975"/>
            <a:ext cx="2165967" cy="3156382"/>
          </a:xfrm>
          <a:custGeom>
            <a:avLst/>
            <a:gdLst>
              <a:gd name="connsiteX0" fmla="*/ 2165967 w 2165967"/>
              <a:gd name="connsiteY0" fmla="*/ 0 h 3156382"/>
              <a:gd name="connsiteX1" fmla="*/ 1742591 w 2165967"/>
              <a:gd name="connsiteY1" fmla="*/ 1380342 h 3156382"/>
              <a:gd name="connsiteX2" fmla="*/ 251571 w 2165967"/>
              <a:gd name="connsiteY2" fmla="*/ 2926325 h 3156382"/>
              <a:gd name="connsiteX3" fmla="*/ 233163 w 2165967"/>
              <a:gd name="connsiteY3" fmla="*/ 2760684 h 3156382"/>
              <a:gd name="connsiteX4" fmla="*/ 362017 w 2165967"/>
              <a:gd name="connsiteY4" fmla="*/ 2963134 h 3156382"/>
              <a:gd name="connsiteX5" fmla="*/ 122717 w 2165967"/>
              <a:gd name="connsiteY5" fmla="*/ 2999943 h 3156382"/>
              <a:gd name="connsiteX6" fmla="*/ 122717 w 2165967"/>
              <a:gd name="connsiteY6" fmla="*/ 2999943 h 3156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5967" h="3156382">
                <a:moveTo>
                  <a:pt x="2165967" y="0"/>
                </a:moveTo>
                <a:cubicBezTo>
                  <a:pt x="2113812" y="446310"/>
                  <a:pt x="2061657" y="892621"/>
                  <a:pt x="1742591" y="1380342"/>
                </a:cubicBezTo>
                <a:cubicBezTo>
                  <a:pt x="1423525" y="1868063"/>
                  <a:pt x="503142" y="2696268"/>
                  <a:pt x="251571" y="2926325"/>
                </a:cubicBezTo>
                <a:cubicBezTo>
                  <a:pt x="0" y="3156382"/>
                  <a:pt x="214755" y="2754549"/>
                  <a:pt x="233163" y="2760684"/>
                </a:cubicBezTo>
                <a:cubicBezTo>
                  <a:pt x="251571" y="2766819"/>
                  <a:pt x="380425" y="2923258"/>
                  <a:pt x="362017" y="2963134"/>
                </a:cubicBezTo>
                <a:cubicBezTo>
                  <a:pt x="343609" y="3003010"/>
                  <a:pt x="122717" y="2999943"/>
                  <a:pt x="122717" y="2999943"/>
                </a:cubicBezTo>
                <a:lnTo>
                  <a:pt x="122717" y="2999943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14800" y="3348812"/>
            <a:ext cx="1219200" cy="9183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81000" y="1066800"/>
            <a:ext cx="12152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me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609600"/>
            <a:ext cx="4673074" cy="5478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5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モ</a:t>
            </a:r>
            <a:endParaRPr lang="en-US" altLang="ja-JP" sz="35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cxnSp>
        <p:nvCxnSpPr>
          <p:cNvPr id="4" name="Straight Connector 3"/>
          <p:cNvCxnSpPr>
            <a:stCxn id="2" idx="0"/>
          </p:cNvCxnSpPr>
          <p:nvPr/>
        </p:nvCxnSpPr>
        <p:spPr>
          <a:xfrm rot="16200000" flipH="1">
            <a:off x="1896155" y="3335981"/>
            <a:ext cx="5478423" cy="256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  <a:endCxn id="2" idx="3"/>
          </p:cNvCxnSpPr>
          <p:nvPr/>
        </p:nvCxnSpPr>
        <p:spPr>
          <a:xfrm rot="10800000" flipH="1">
            <a:off x="2286000" y="3348812"/>
            <a:ext cx="467307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429000" y="1828800"/>
            <a:ext cx="22098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048000" y="3048000"/>
            <a:ext cx="29718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3749025" y="2723875"/>
            <a:ext cx="2583206" cy="2730010"/>
          </a:xfrm>
          <a:custGeom>
            <a:avLst/>
            <a:gdLst>
              <a:gd name="connsiteX0" fmla="*/ 355881 w 2583206"/>
              <a:gd name="connsiteY0" fmla="*/ 0 h 2730010"/>
              <a:gd name="connsiteX1" fmla="*/ 319066 w 2583206"/>
              <a:gd name="connsiteY1" fmla="*/ 2300570 h 2730010"/>
              <a:gd name="connsiteX2" fmla="*/ 2270276 w 2583206"/>
              <a:gd name="connsiteY2" fmla="*/ 2576639 h 2730010"/>
              <a:gd name="connsiteX3" fmla="*/ 2196646 w 2583206"/>
              <a:gd name="connsiteY3" fmla="*/ 2447807 h 2730010"/>
              <a:gd name="connsiteX4" fmla="*/ 2196646 w 2583206"/>
              <a:gd name="connsiteY4" fmla="*/ 2650257 h 2730010"/>
              <a:gd name="connsiteX5" fmla="*/ 2196646 w 2583206"/>
              <a:gd name="connsiteY5" fmla="*/ 2650257 h 2730010"/>
              <a:gd name="connsiteX6" fmla="*/ 2380722 w 2583206"/>
              <a:gd name="connsiteY6" fmla="*/ 2576639 h 2730010"/>
              <a:gd name="connsiteX7" fmla="*/ 2380722 w 2583206"/>
              <a:gd name="connsiteY7" fmla="*/ 2576639 h 273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83206" h="2730010">
                <a:moveTo>
                  <a:pt x="355881" y="0"/>
                </a:moveTo>
                <a:cubicBezTo>
                  <a:pt x="177940" y="935565"/>
                  <a:pt x="0" y="1871130"/>
                  <a:pt x="319066" y="2300570"/>
                </a:cubicBezTo>
                <a:cubicBezTo>
                  <a:pt x="638132" y="2730010"/>
                  <a:pt x="1957346" y="2552100"/>
                  <a:pt x="2270276" y="2576639"/>
                </a:cubicBezTo>
                <a:cubicBezTo>
                  <a:pt x="2583206" y="2601178"/>
                  <a:pt x="2208918" y="2435537"/>
                  <a:pt x="2196646" y="2447807"/>
                </a:cubicBezTo>
                <a:lnTo>
                  <a:pt x="2196646" y="2650257"/>
                </a:lnTo>
                <a:lnTo>
                  <a:pt x="2196646" y="2650257"/>
                </a:lnTo>
                <a:lnTo>
                  <a:pt x="2380722" y="2576639"/>
                </a:lnTo>
                <a:lnTo>
                  <a:pt x="2380722" y="2576639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1368723"/>
            <a:ext cx="12220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mo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981200"/>
            <a:ext cx="3021856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5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hamu</a:t>
            </a:r>
            <a:endParaRPr lang="en-US" altLang="ja-JP" sz="5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r>
              <a:rPr lang="en-US" altLang="ja-JP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memo</a:t>
            </a:r>
            <a:endParaRPr lang="en-US" altLang="ja-JP" sz="5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r>
              <a:rPr lang="en-US" altLang="ja-JP" sz="5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</a:t>
            </a:r>
            <a:r>
              <a:rPr lang="en-US" altLang="ja-JP" sz="5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amu</a:t>
            </a:r>
            <a:endParaRPr lang="en-US" altLang="ja-JP" sz="5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r>
              <a:rPr lang="en-US" altLang="ja-JP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mo-</a:t>
            </a:r>
            <a:r>
              <a:rPr lang="en-US" altLang="ja-JP" sz="5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ta</a:t>
            </a:r>
            <a:r>
              <a:rPr lang="en-US" altLang="ja-JP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-</a:t>
            </a:r>
          </a:p>
          <a:p>
            <a:r>
              <a:rPr lang="en-US" altLang="ja-JP" sz="5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messe-ji</a:t>
            </a:r>
            <a:endParaRPr lang="en-US" altLang="ja-JP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448270"/>
            <a:ext cx="4945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k</a:t>
            </a:r>
            <a:r>
              <a:rPr lang="en-US" sz="5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akimashou</a:t>
            </a:r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…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10200" y="1981200"/>
            <a:ext cx="3137197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ハム</a:t>
            </a:r>
            <a:endParaRPr lang="en-US" altLang="ja-JP" sz="5400" b="1" cap="none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r>
              <a:rPr lang="ja-JP" alt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メモ</a:t>
            </a:r>
            <a:endParaRPr lang="en-US" altLang="ja-JP" sz="5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r>
              <a:rPr lang="ja-JP" alt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ガム</a:t>
            </a:r>
            <a:endParaRPr lang="en-US" altLang="ja-JP" sz="5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r>
              <a:rPr lang="ja-JP" alt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モーター</a:t>
            </a:r>
            <a:endParaRPr lang="en-US" altLang="ja-JP" sz="5400" b="1" cap="none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r>
              <a:rPr lang="ja-JP" alt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メッセージ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609600"/>
            <a:ext cx="4673074" cy="5478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5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ヤ</a:t>
            </a:r>
            <a:endParaRPr lang="en-US" altLang="ja-JP" sz="35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cxnSp>
        <p:nvCxnSpPr>
          <p:cNvPr id="4" name="Straight Connector 3"/>
          <p:cNvCxnSpPr>
            <a:stCxn id="2" idx="0"/>
          </p:cNvCxnSpPr>
          <p:nvPr/>
        </p:nvCxnSpPr>
        <p:spPr>
          <a:xfrm rot="16200000" flipH="1">
            <a:off x="1896156" y="3335981"/>
            <a:ext cx="5478422" cy="256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  <a:endCxn id="2" idx="3"/>
          </p:cNvCxnSpPr>
          <p:nvPr/>
        </p:nvCxnSpPr>
        <p:spPr>
          <a:xfrm rot="10800000" flipH="1">
            <a:off x="2286000" y="3348812"/>
            <a:ext cx="467307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33400" y="1447800"/>
            <a:ext cx="9687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ya</a:t>
            </a:r>
            <a:endParaRPr lang="en-US" altLang="ja-JP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258154" y="1846592"/>
            <a:ext cx="3785840" cy="1782174"/>
          </a:xfrm>
          <a:custGeom>
            <a:avLst/>
            <a:gdLst>
              <a:gd name="connsiteX0" fmla="*/ 0 w 3785840"/>
              <a:gd name="connsiteY0" fmla="*/ 932497 h 1782174"/>
              <a:gd name="connsiteX1" fmla="*/ 3294969 w 3785840"/>
              <a:gd name="connsiteY1" fmla="*/ 104292 h 1782174"/>
              <a:gd name="connsiteX2" fmla="*/ 2945224 w 3785840"/>
              <a:gd name="connsiteY2" fmla="*/ 1558252 h 1782174"/>
              <a:gd name="connsiteX3" fmla="*/ 2834778 w 3785840"/>
              <a:gd name="connsiteY3" fmla="*/ 1447825 h 1782174"/>
              <a:gd name="connsiteX4" fmla="*/ 3092485 w 3785840"/>
              <a:gd name="connsiteY4" fmla="*/ 1558252 h 1782174"/>
              <a:gd name="connsiteX5" fmla="*/ 2890001 w 3785840"/>
              <a:gd name="connsiteY5" fmla="*/ 1631870 h 1782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5840" h="1782174">
                <a:moveTo>
                  <a:pt x="0" y="932497"/>
                </a:moveTo>
                <a:cubicBezTo>
                  <a:pt x="1402049" y="466248"/>
                  <a:pt x="2804098" y="0"/>
                  <a:pt x="3294969" y="104292"/>
                </a:cubicBezTo>
                <a:cubicBezTo>
                  <a:pt x="3785840" y="208584"/>
                  <a:pt x="3021922" y="1334330"/>
                  <a:pt x="2945224" y="1558252"/>
                </a:cubicBezTo>
                <a:cubicBezTo>
                  <a:pt x="2868526" y="1782174"/>
                  <a:pt x="2810235" y="1447825"/>
                  <a:pt x="2834778" y="1447825"/>
                </a:cubicBezTo>
                <a:cubicBezTo>
                  <a:pt x="2859321" y="1447825"/>
                  <a:pt x="3083281" y="1527578"/>
                  <a:pt x="3092485" y="1558252"/>
                </a:cubicBezTo>
                <a:cubicBezTo>
                  <a:pt x="3101689" y="1588926"/>
                  <a:pt x="2995845" y="1610398"/>
                  <a:pt x="2890001" y="163187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2674679" y="3233741"/>
            <a:ext cx="2810470" cy="10852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609600"/>
            <a:ext cx="4673074" cy="5478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5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ユ</a:t>
            </a:r>
            <a:endParaRPr lang="en-US" altLang="ja-JP" sz="35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cxnSp>
        <p:nvCxnSpPr>
          <p:cNvPr id="4" name="Straight Connector 3"/>
          <p:cNvCxnSpPr>
            <a:stCxn id="2" idx="0"/>
          </p:cNvCxnSpPr>
          <p:nvPr/>
        </p:nvCxnSpPr>
        <p:spPr>
          <a:xfrm rot="16200000" flipH="1">
            <a:off x="1896156" y="3335981"/>
            <a:ext cx="5478422" cy="256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  <a:endCxn id="2" idx="3"/>
          </p:cNvCxnSpPr>
          <p:nvPr/>
        </p:nvCxnSpPr>
        <p:spPr>
          <a:xfrm rot="10800000" flipH="1">
            <a:off x="2286000" y="3348812"/>
            <a:ext cx="467307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3644715" y="1898737"/>
            <a:ext cx="2389926" cy="2613448"/>
          </a:xfrm>
          <a:custGeom>
            <a:avLst/>
            <a:gdLst>
              <a:gd name="connsiteX0" fmla="*/ 0 w 2389926"/>
              <a:gd name="connsiteY0" fmla="*/ 328215 h 2613448"/>
              <a:gd name="connsiteX1" fmla="*/ 2043249 w 2389926"/>
              <a:gd name="connsiteY1" fmla="*/ 328215 h 2613448"/>
              <a:gd name="connsiteX2" fmla="*/ 2080064 w 2389926"/>
              <a:gd name="connsiteY2" fmla="*/ 2297503 h 2613448"/>
              <a:gd name="connsiteX3" fmla="*/ 1969618 w 2389926"/>
              <a:gd name="connsiteY3" fmla="*/ 2223885 h 2613448"/>
              <a:gd name="connsiteX4" fmla="*/ 2208918 w 2389926"/>
              <a:gd name="connsiteY4" fmla="*/ 2260694 h 2613448"/>
              <a:gd name="connsiteX5" fmla="*/ 2043249 w 2389926"/>
              <a:gd name="connsiteY5" fmla="*/ 2389526 h 261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9926" h="2613448">
                <a:moveTo>
                  <a:pt x="0" y="328215"/>
                </a:moveTo>
                <a:cubicBezTo>
                  <a:pt x="848286" y="164107"/>
                  <a:pt x="1696572" y="0"/>
                  <a:pt x="2043249" y="328215"/>
                </a:cubicBezTo>
                <a:cubicBezTo>
                  <a:pt x="2389926" y="656430"/>
                  <a:pt x="2092336" y="1981558"/>
                  <a:pt x="2080064" y="2297503"/>
                </a:cubicBezTo>
                <a:cubicBezTo>
                  <a:pt x="2067792" y="2613448"/>
                  <a:pt x="1948142" y="2230020"/>
                  <a:pt x="1969618" y="2223885"/>
                </a:cubicBezTo>
                <a:cubicBezTo>
                  <a:pt x="1991094" y="2217750"/>
                  <a:pt x="2196646" y="2233087"/>
                  <a:pt x="2208918" y="2260694"/>
                </a:cubicBezTo>
                <a:cubicBezTo>
                  <a:pt x="2221190" y="2288301"/>
                  <a:pt x="2132219" y="2338913"/>
                  <a:pt x="2043249" y="2389526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276600" y="4953000"/>
            <a:ext cx="2758041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57200" y="1437072"/>
            <a:ext cx="9846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yu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33184" y="304800"/>
            <a:ext cx="5314275" cy="624786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イ</a:t>
            </a:r>
            <a:endParaRPr lang="en-US" altLang="ja-JP" sz="40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 rot="16200000" flipH="1">
            <a:off x="1566390" y="3428732"/>
            <a:ext cx="624786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  <a:endCxn id="2" idx="3"/>
          </p:cNvCxnSpPr>
          <p:nvPr/>
        </p:nvCxnSpPr>
        <p:spPr>
          <a:xfrm rot="10800000" flipH="1">
            <a:off x="2033183" y="3428732"/>
            <a:ext cx="5314275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3597955" y="1962865"/>
            <a:ext cx="1770117" cy="1539502"/>
          </a:xfrm>
          <a:custGeom>
            <a:avLst/>
            <a:gdLst>
              <a:gd name="connsiteX0" fmla="*/ 1770117 w 1770117"/>
              <a:gd name="connsiteY0" fmla="*/ 0 h 1539502"/>
              <a:gd name="connsiteX1" fmla="*/ 1712395 w 1770117"/>
              <a:gd name="connsiteY1" fmla="*/ 19244 h 1539502"/>
              <a:gd name="connsiteX2" fmla="*/ 1577713 w 1770117"/>
              <a:gd name="connsiteY2" fmla="*/ 173194 h 1539502"/>
              <a:gd name="connsiteX3" fmla="*/ 1539232 w 1770117"/>
              <a:gd name="connsiteY3" fmla="*/ 230925 h 1539502"/>
              <a:gd name="connsiteX4" fmla="*/ 1385309 w 1770117"/>
              <a:gd name="connsiteY4" fmla="*/ 288657 h 1539502"/>
              <a:gd name="connsiteX5" fmla="*/ 1269866 w 1770117"/>
              <a:gd name="connsiteY5" fmla="*/ 365632 h 1539502"/>
              <a:gd name="connsiteX6" fmla="*/ 1192905 w 1770117"/>
              <a:gd name="connsiteY6" fmla="*/ 442607 h 1539502"/>
              <a:gd name="connsiteX7" fmla="*/ 1077462 w 1770117"/>
              <a:gd name="connsiteY7" fmla="*/ 596557 h 1539502"/>
              <a:gd name="connsiteX8" fmla="*/ 962020 w 1770117"/>
              <a:gd name="connsiteY8" fmla="*/ 712020 h 1539502"/>
              <a:gd name="connsiteX9" fmla="*/ 904299 w 1770117"/>
              <a:gd name="connsiteY9" fmla="*/ 769751 h 1539502"/>
              <a:gd name="connsiteX10" fmla="*/ 846577 w 1770117"/>
              <a:gd name="connsiteY10" fmla="*/ 808238 h 1539502"/>
              <a:gd name="connsiteX11" fmla="*/ 673414 w 1770117"/>
              <a:gd name="connsiteY11" fmla="*/ 942945 h 1539502"/>
              <a:gd name="connsiteX12" fmla="*/ 615693 w 1770117"/>
              <a:gd name="connsiteY12" fmla="*/ 1077651 h 1539502"/>
              <a:gd name="connsiteX13" fmla="*/ 557971 w 1770117"/>
              <a:gd name="connsiteY13" fmla="*/ 1116139 h 1539502"/>
              <a:gd name="connsiteX14" fmla="*/ 404048 w 1770117"/>
              <a:gd name="connsiteY14" fmla="*/ 1289333 h 1539502"/>
              <a:gd name="connsiteX15" fmla="*/ 346327 w 1770117"/>
              <a:gd name="connsiteY15" fmla="*/ 1347064 h 1539502"/>
              <a:gd name="connsiteX16" fmla="*/ 230885 w 1770117"/>
              <a:gd name="connsiteY16" fmla="*/ 1424039 h 1539502"/>
              <a:gd name="connsiteX17" fmla="*/ 115442 w 1770117"/>
              <a:gd name="connsiteY17" fmla="*/ 1501014 h 1539502"/>
              <a:gd name="connsiteX18" fmla="*/ 0 w 1770117"/>
              <a:gd name="connsiteY18" fmla="*/ 1539502 h 1539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70117" h="1539502">
                <a:moveTo>
                  <a:pt x="1770117" y="0"/>
                </a:moveTo>
                <a:cubicBezTo>
                  <a:pt x="1750876" y="6415"/>
                  <a:pt x="1726735" y="4901"/>
                  <a:pt x="1712395" y="19244"/>
                </a:cubicBezTo>
                <a:cubicBezTo>
                  <a:pt x="1487919" y="243758"/>
                  <a:pt x="1741257" y="64144"/>
                  <a:pt x="1577713" y="173194"/>
                </a:cubicBezTo>
                <a:cubicBezTo>
                  <a:pt x="1564886" y="192438"/>
                  <a:pt x="1558050" y="217481"/>
                  <a:pt x="1539232" y="230925"/>
                </a:cubicBezTo>
                <a:cubicBezTo>
                  <a:pt x="1436233" y="304508"/>
                  <a:pt x="1468729" y="242304"/>
                  <a:pt x="1385309" y="288657"/>
                </a:cubicBezTo>
                <a:cubicBezTo>
                  <a:pt x="1344880" y="311121"/>
                  <a:pt x="1302567" y="332925"/>
                  <a:pt x="1269866" y="365632"/>
                </a:cubicBezTo>
                <a:cubicBezTo>
                  <a:pt x="1244212" y="391290"/>
                  <a:pt x="1216130" y="414732"/>
                  <a:pt x="1192905" y="442607"/>
                </a:cubicBezTo>
                <a:cubicBezTo>
                  <a:pt x="1151847" y="491886"/>
                  <a:pt x="1122813" y="551198"/>
                  <a:pt x="1077462" y="596557"/>
                </a:cubicBezTo>
                <a:lnTo>
                  <a:pt x="962020" y="712020"/>
                </a:lnTo>
                <a:cubicBezTo>
                  <a:pt x="942780" y="731264"/>
                  <a:pt x="926940" y="754655"/>
                  <a:pt x="904299" y="769751"/>
                </a:cubicBezTo>
                <a:cubicBezTo>
                  <a:pt x="885058" y="782580"/>
                  <a:pt x="863860" y="792873"/>
                  <a:pt x="846577" y="808238"/>
                </a:cubicBezTo>
                <a:cubicBezTo>
                  <a:pt x="690836" y="946698"/>
                  <a:pt x="792440" y="903262"/>
                  <a:pt x="673414" y="942945"/>
                </a:cubicBezTo>
                <a:cubicBezTo>
                  <a:pt x="658696" y="1001826"/>
                  <a:pt x="659983" y="1033353"/>
                  <a:pt x="615693" y="1077651"/>
                </a:cubicBezTo>
                <a:cubicBezTo>
                  <a:pt x="599342" y="1094005"/>
                  <a:pt x="577212" y="1103310"/>
                  <a:pt x="557971" y="1116139"/>
                </a:cubicBezTo>
                <a:cubicBezTo>
                  <a:pt x="489305" y="1219157"/>
                  <a:pt x="535843" y="1157516"/>
                  <a:pt x="404048" y="1289333"/>
                </a:cubicBezTo>
                <a:cubicBezTo>
                  <a:pt x="384808" y="1308577"/>
                  <a:pt x="368968" y="1331967"/>
                  <a:pt x="346327" y="1347064"/>
                </a:cubicBezTo>
                <a:lnTo>
                  <a:pt x="230885" y="1424039"/>
                </a:lnTo>
                <a:cubicBezTo>
                  <a:pt x="174115" y="1509210"/>
                  <a:pt x="218983" y="1469946"/>
                  <a:pt x="115442" y="1501014"/>
                </a:cubicBezTo>
                <a:cubicBezTo>
                  <a:pt x="76590" y="1512671"/>
                  <a:pt x="0" y="1539502"/>
                  <a:pt x="0" y="1539502"/>
                </a:cubicBezTo>
              </a:path>
            </a:pathLst>
          </a:cu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482512" y="3386904"/>
            <a:ext cx="230885" cy="173194"/>
          </a:xfrm>
          <a:custGeom>
            <a:avLst/>
            <a:gdLst>
              <a:gd name="connsiteX0" fmla="*/ 96202 w 230885"/>
              <a:gd name="connsiteY0" fmla="*/ 0 h 173194"/>
              <a:gd name="connsiteX1" fmla="*/ 76962 w 230885"/>
              <a:gd name="connsiteY1" fmla="*/ 57732 h 173194"/>
              <a:gd name="connsiteX2" fmla="*/ 0 w 230885"/>
              <a:gd name="connsiteY2" fmla="*/ 173194 h 173194"/>
              <a:gd name="connsiteX3" fmla="*/ 230885 w 230885"/>
              <a:gd name="connsiteY3" fmla="*/ 173194 h 173194"/>
              <a:gd name="connsiteX4" fmla="*/ 230885 w 230885"/>
              <a:gd name="connsiteY4" fmla="*/ 153950 h 173194"/>
              <a:gd name="connsiteX5" fmla="*/ 230885 w 230885"/>
              <a:gd name="connsiteY5" fmla="*/ 153950 h 173194"/>
              <a:gd name="connsiteX6" fmla="*/ 230885 w 230885"/>
              <a:gd name="connsiteY6" fmla="*/ 153950 h 173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885" h="173194">
                <a:moveTo>
                  <a:pt x="96202" y="0"/>
                </a:moveTo>
                <a:cubicBezTo>
                  <a:pt x="89789" y="19244"/>
                  <a:pt x="86812" y="39999"/>
                  <a:pt x="76962" y="57732"/>
                </a:cubicBezTo>
                <a:cubicBezTo>
                  <a:pt x="54502" y="98167"/>
                  <a:pt x="0" y="173194"/>
                  <a:pt x="0" y="173194"/>
                </a:cubicBezTo>
                <a:lnTo>
                  <a:pt x="230885" y="173194"/>
                </a:lnTo>
                <a:lnTo>
                  <a:pt x="230885" y="153950"/>
                </a:lnTo>
                <a:lnTo>
                  <a:pt x="230885" y="153950"/>
                </a:lnTo>
                <a:lnTo>
                  <a:pt x="230885" y="153950"/>
                </a:lnTo>
              </a:path>
            </a:pathLst>
          </a:cu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4370849" y="4294649"/>
            <a:ext cx="1469102" cy="1588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609600"/>
            <a:ext cx="4673074" cy="5478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5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ヨ</a:t>
            </a:r>
            <a:endParaRPr lang="en-US" altLang="ja-JP" sz="35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cxnSp>
        <p:nvCxnSpPr>
          <p:cNvPr id="4" name="Straight Connector 3"/>
          <p:cNvCxnSpPr>
            <a:stCxn id="2" idx="0"/>
          </p:cNvCxnSpPr>
          <p:nvPr/>
        </p:nvCxnSpPr>
        <p:spPr>
          <a:xfrm rot="16200000" flipH="1">
            <a:off x="1896156" y="3335981"/>
            <a:ext cx="5478422" cy="256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  <a:endCxn id="2" idx="3"/>
          </p:cNvCxnSpPr>
          <p:nvPr/>
        </p:nvCxnSpPr>
        <p:spPr>
          <a:xfrm rot="10800000" flipH="1">
            <a:off x="2286000" y="3348812"/>
            <a:ext cx="467307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3810383" y="1276050"/>
            <a:ext cx="2638431" cy="3944711"/>
          </a:xfrm>
          <a:custGeom>
            <a:avLst/>
            <a:gdLst>
              <a:gd name="connsiteX0" fmla="*/ 0 w 2638431"/>
              <a:gd name="connsiteY0" fmla="*/ 527597 h 3944711"/>
              <a:gd name="connsiteX1" fmla="*/ 2245734 w 2638431"/>
              <a:gd name="connsiteY1" fmla="*/ 490788 h 3944711"/>
              <a:gd name="connsiteX2" fmla="*/ 2356180 w 2638431"/>
              <a:gd name="connsiteY2" fmla="*/ 3472327 h 3944711"/>
              <a:gd name="connsiteX3" fmla="*/ 2208918 w 2638431"/>
              <a:gd name="connsiteY3" fmla="*/ 3325091 h 3944711"/>
              <a:gd name="connsiteX4" fmla="*/ 2485033 w 2638431"/>
              <a:gd name="connsiteY4" fmla="*/ 3325091 h 3944711"/>
              <a:gd name="connsiteX5" fmla="*/ 2319364 w 2638431"/>
              <a:gd name="connsiteY5" fmla="*/ 3656373 h 394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8431" h="3944711">
                <a:moveTo>
                  <a:pt x="0" y="527597"/>
                </a:moveTo>
                <a:cubicBezTo>
                  <a:pt x="926518" y="263798"/>
                  <a:pt x="1853037" y="0"/>
                  <a:pt x="2245734" y="490788"/>
                </a:cubicBezTo>
                <a:cubicBezTo>
                  <a:pt x="2638431" y="981576"/>
                  <a:pt x="2362316" y="2999943"/>
                  <a:pt x="2356180" y="3472327"/>
                </a:cubicBezTo>
                <a:cubicBezTo>
                  <a:pt x="2350044" y="3944711"/>
                  <a:pt x="2187443" y="3349630"/>
                  <a:pt x="2208918" y="3325091"/>
                </a:cubicBezTo>
                <a:cubicBezTo>
                  <a:pt x="2230394" y="3300552"/>
                  <a:pt x="2466625" y="3269877"/>
                  <a:pt x="2485033" y="3325091"/>
                </a:cubicBezTo>
                <a:cubicBezTo>
                  <a:pt x="2503441" y="3380305"/>
                  <a:pt x="2411402" y="3518339"/>
                  <a:pt x="2319364" y="365637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05200" y="3048000"/>
            <a:ext cx="16002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505200" y="4418012"/>
            <a:ext cx="18288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33400" y="1276050"/>
            <a:ext cx="975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yo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057400"/>
            <a:ext cx="2249334" cy="17543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yotto</a:t>
            </a:r>
            <a:endParaRPr lang="en-US" sz="5400" b="1" cap="none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r>
              <a:rPr lang="en-US" sz="5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yu-za</a:t>
            </a:r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-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8314" y="753070"/>
            <a:ext cx="4945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k</a:t>
            </a:r>
            <a:r>
              <a:rPr lang="en-US" sz="5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akimashou</a:t>
            </a:r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…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29200" y="2286000"/>
            <a:ext cx="2892739" cy="17543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ヨット</a:t>
            </a:r>
            <a:endParaRPr lang="en-US" altLang="ja-JP" sz="5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r>
              <a:rPr lang="ja-JP" alt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ユーザー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676400"/>
            <a:ext cx="8389536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ラ</a:t>
            </a:r>
            <a:r>
              <a:rPr lang="en-US" altLang="ja-JP" sz="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ja-JP" altLang="en-US" sz="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リ</a:t>
            </a:r>
            <a:r>
              <a:rPr lang="en-US" altLang="ja-JP" sz="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ja-JP" altLang="en-US" sz="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ル</a:t>
            </a:r>
            <a:r>
              <a:rPr lang="en-US" altLang="ja-JP" sz="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ja-JP" altLang="en-US" sz="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レ</a:t>
            </a:r>
            <a:r>
              <a:rPr lang="en-US" altLang="ja-JP" sz="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ja-JP" altLang="en-US" sz="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ロ</a:t>
            </a:r>
            <a:endParaRPr lang="en-US" altLang="ja-JP" sz="8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8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ra</a:t>
            </a:r>
            <a:r>
              <a:rPr lang="en-U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</a:t>
            </a:r>
            <a:r>
              <a:rPr lang="en-US" sz="8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ri</a:t>
            </a:r>
            <a:r>
              <a:rPr lang="en-U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</a:t>
            </a:r>
            <a:r>
              <a:rPr lang="en-US" sz="8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ru</a:t>
            </a:r>
            <a:r>
              <a:rPr lang="en-U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re  </a:t>
            </a:r>
            <a:r>
              <a:rPr lang="en-US" sz="8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</a:t>
            </a:r>
            <a:endParaRPr lang="en-US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990600"/>
            <a:ext cx="4673074" cy="5478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5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ラ</a:t>
            </a:r>
            <a:endParaRPr lang="en-US" altLang="ja-JP" sz="35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cxnSp>
        <p:nvCxnSpPr>
          <p:cNvPr id="4" name="Straight Connector 3"/>
          <p:cNvCxnSpPr>
            <a:stCxn id="2" idx="1"/>
            <a:endCxn id="2" idx="3"/>
          </p:cNvCxnSpPr>
          <p:nvPr/>
        </p:nvCxnSpPr>
        <p:spPr>
          <a:xfrm rot="10800000" flipH="1">
            <a:off x="2590800" y="3729812"/>
            <a:ext cx="467307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0"/>
            <a:endCxn id="2" idx="2"/>
          </p:cNvCxnSpPr>
          <p:nvPr/>
        </p:nvCxnSpPr>
        <p:spPr>
          <a:xfrm rot="16200000" flipH="1">
            <a:off x="2188125" y="3729811"/>
            <a:ext cx="547842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38200" y="990600"/>
            <a:ext cx="8176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r</a:t>
            </a:r>
            <a:r>
              <a:rPr lang="en-US" sz="54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a</a:t>
            </a:r>
            <a:endParaRPr lang="en-US" sz="5400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733800" y="1913930"/>
            <a:ext cx="2133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3585699" y="2689045"/>
            <a:ext cx="3604375" cy="2959819"/>
          </a:xfrm>
          <a:custGeom>
            <a:avLst/>
            <a:gdLst>
              <a:gd name="connsiteX0" fmla="*/ 0 w 3604375"/>
              <a:gd name="connsiteY0" fmla="*/ 373479 h 2959819"/>
              <a:gd name="connsiteX1" fmla="*/ 3174838 w 3604375"/>
              <a:gd name="connsiteY1" fmla="*/ 373479 h 2959819"/>
              <a:gd name="connsiteX2" fmla="*/ 2577222 w 3604375"/>
              <a:gd name="connsiteY2" fmla="*/ 2614351 h 2959819"/>
              <a:gd name="connsiteX3" fmla="*/ 2539871 w 3604375"/>
              <a:gd name="connsiteY3" fmla="*/ 2446285 h 2959819"/>
              <a:gd name="connsiteX4" fmla="*/ 2782652 w 3604375"/>
              <a:gd name="connsiteY4" fmla="*/ 2595677 h 2959819"/>
              <a:gd name="connsiteX5" fmla="*/ 2539871 w 3604375"/>
              <a:gd name="connsiteY5" fmla="*/ 2670372 h 295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4375" h="2959819">
                <a:moveTo>
                  <a:pt x="0" y="373479"/>
                </a:moveTo>
                <a:cubicBezTo>
                  <a:pt x="1372650" y="186739"/>
                  <a:pt x="2745301" y="0"/>
                  <a:pt x="3174838" y="373479"/>
                </a:cubicBezTo>
                <a:cubicBezTo>
                  <a:pt x="3604375" y="746958"/>
                  <a:pt x="2683050" y="2268883"/>
                  <a:pt x="2577222" y="2614351"/>
                </a:cubicBezTo>
                <a:cubicBezTo>
                  <a:pt x="2471394" y="2959819"/>
                  <a:pt x="2505633" y="2449397"/>
                  <a:pt x="2539871" y="2446285"/>
                </a:cubicBezTo>
                <a:cubicBezTo>
                  <a:pt x="2574109" y="2443173"/>
                  <a:pt x="2782652" y="2558329"/>
                  <a:pt x="2782652" y="2595677"/>
                </a:cubicBezTo>
                <a:cubicBezTo>
                  <a:pt x="2782652" y="2633025"/>
                  <a:pt x="2661261" y="2651698"/>
                  <a:pt x="2539871" y="2670372"/>
                </a:cubicBezTo>
              </a:path>
            </a:pathLst>
          </a:cu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990600"/>
            <a:ext cx="4673074" cy="5478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5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effectLst/>
              </a:rPr>
              <a:t>リ</a:t>
            </a:r>
            <a:endParaRPr lang="en-US" altLang="ja-JP" sz="35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FF"/>
              </a:solidFill>
              <a:effectLst/>
            </a:endParaRPr>
          </a:p>
        </p:txBody>
      </p:sp>
      <p:cxnSp>
        <p:nvCxnSpPr>
          <p:cNvPr id="4" name="Straight Connector 3"/>
          <p:cNvCxnSpPr>
            <a:stCxn id="2" idx="1"/>
            <a:endCxn id="2" idx="3"/>
          </p:cNvCxnSpPr>
          <p:nvPr/>
        </p:nvCxnSpPr>
        <p:spPr>
          <a:xfrm rot="10800000" flipH="1">
            <a:off x="2590800" y="3729812"/>
            <a:ext cx="467307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0"/>
            <a:endCxn id="2" idx="2"/>
          </p:cNvCxnSpPr>
          <p:nvPr/>
        </p:nvCxnSpPr>
        <p:spPr>
          <a:xfrm rot="16200000" flipH="1">
            <a:off x="2188125" y="3729811"/>
            <a:ext cx="547842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762000" y="991393"/>
            <a:ext cx="6935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ri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2743200" y="33528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5419013" y="2408937"/>
            <a:ext cx="974239" cy="3395542"/>
          </a:xfrm>
          <a:custGeom>
            <a:avLst/>
            <a:gdLst>
              <a:gd name="connsiteX0" fmla="*/ 837285 w 974239"/>
              <a:gd name="connsiteY0" fmla="*/ 0 h 3395542"/>
              <a:gd name="connsiteX1" fmla="*/ 855961 w 974239"/>
              <a:gd name="connsiteY1" fmla="*/ 1923414 h 3395542"/>
              <a:gd name="connsiteX2" fmla="*/ 127616 w 974239"/>
              <a:gd name="connsiteY2" fmla="*/ 3211915 h 3395542"/>
              <a:gd name="connsiteX3" fmla="*/ 90265 w 974239"/>
              <a:gd name="connsiteY3" fmla="*/ 3025176 h 3395542"/>
              <a:gd name="connsiteX4" fmla="*/ 258344 w 974239"/>
              <a:gd name="connsiteY4" fmla="*/ 3230589 h 3395542"/>
              <a:gd name="connsiteX5" fmla="*/ 71589 w 974239"/>
              <a:gd name="connsiteY5" fmla="*/ 3230589 h 3395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4239" h="3395542">
                <a:moveTo>
                  <a:pt x="837285" y="0"/>
                </a:moveTo>
                <a:cubicBezTo>
                  <a:pt x="905762" y="694047"/>
                  <a:pt x="974239" y="1388095"/>
                  <a:pt x="855961" y="1923414"/>
                </a:cubicBezTo>
                <a:cubicBezTo>
                  <a:pt x="737683" y="2458733"/>
                  <a:pt x="255232" y="3028288"/>
                  <a:pt x="127616" y="3211915"/>
                </a:cubicBezTo>
                <a:cubicBezTo>
                  <a:pt x="0" y="3395542"/>
                  <a:pt x="68477" y="3022064"/>
                  <a:pt x="90265" y="3025176"/>
                </a:cubicBezTo>
                <a:cubicBezTo>
                  <a:pt x="112053" y="3028288"/>
                  <a:pt x="261457" y="3196354"/>
                  <a:pt x="258344" y="3230589"/>
                </a:cubicBezTo>
                <a:cubicBezTo>
                  <a:pt x="255231" y="3264824"/>
                  <a:pt x="163410" y="3247706"/>
                  <a:pt x="71589" y="3230589"/>
                </a:cubicBezTo>
              </a:path>
            </a:pathLst>
          </a:cu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990600"/>
            <a:ext cx="4673074" cy="5478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</a:rPr>
              <a:t>ル</a:t>
            </a:r>
            <a:endParaRPr lang="en-US" altLang="ja-JP" sz="35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FF"/>
              </a:solidFill>
              <a:effectLst/>
            </a:endParaRPr>
          </a:p>
        </p:txBody>
      </p:sp>
      <p:cxnSp>
        <p:nvCxnSpPr>
          <p:cNvPr id="4" name="Straight Connector 3"/>
          <p:cNvCxnSpPr>
            <a:stCxn id="2" idx="1"/>
            <a:endCxn id="2" idx="3"/>
          </p:cNvCxnSpPr>
          <p:nvPr/>
        </p:nvCxnSpPr>
        <p:spPr>
          <a:xfrm rot="10800000" flipH="1">
            <a:off x="2590800" y="3729812"/>
            <a:ext cx="467307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0"/>
            <a:endCxn id="2" idx="2"/>
          </p:cNvCxnSpPr>
          <p:nvPr/>
        </p:nvCxnSpPr>
        <p:spPr>
          <a:xfrm rot="16200000" flipH="1">
            <a:off x="2188125" y="3729811"/>
            <a:ext cx="547842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38200" y="991393"/>
            <a:ext cx="8960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ru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000533" y="2726393"/>
            <a:ext cx="613180" cy="2365365"/>
          </a:xfrm>
          <a:custGeom>
            <a:avLst/>
            <a:gdLst>
              <a:gd name="connsiteX0" fmla="*/ 585166 w 613180"/>
              <a:gd name="connsiteY0" fmla="*/ 0 h 2365365"/>
              <a:gd name="connsiteX1" fmla="*/ 529140 w 613180"/>
              <a:gd name="connsiteY1" fmla="*/ 1064414 h 2365365"/>
              <a:gd name="connsiteX2" fmla="*/ 80927 w 613180"/>
              <a:gd name="connsiteY2" fmla="*/ 2203524 h 2365365"/>
              <a:gd name="connsiteX3" fmla="*/ 43576 w 613180"/>
              <a:gd name="connsiteY3" fmla="*/ 2035459 h 2365365"/>
              <a:gd name="connsiteX4" fmla="*/ 192980 w 613180"/>
              <a:gd name="connsiteY4" fmla="*/ 2147502 h 2365365"/>
              <a:gd name="connsiteX5" fmla="*/ 24901 w 613180"/>
              <a:gd name="connsiteY5" fmla="*/ 2203524 h 236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180" h="2365365">
                <a:moveTo>
                  <a:pt x="585166" y="0"/>
                </a:moveTo>
                <a:cubicBezTo>
                  <a:pt x="599173" y="348580"/>
                  <a:pt x="613180" y="697160"/>
                  <a:pt x="529140" y="1064414"/>
                </a:cubicBezTo>
                <a:cubicBezTo>
                  <a:pt x="445100" y="1431668"/>
                  <a:pt x="161854" y="2041683"/>
                  <a:pt x="80927" y="2203524"/>
                </a:cubicBezTo>
                <a:cubicBezTo>
                  <a:pt x="0" y="2365365"/>
                  <a:pt x="24901" y="2044796"/>
                  <a:pt x="43576" y="2035459"/>
                </a:cubicBezTo>
                <a:cubicBezTo>
                  <a:pt x="62252" y="2026122"/>
                  <a:pt x="196092" y="2119491"/>
                  <a:pt x="192980" y="2147502"/>
                </a:cubicBezTo>
                <a:cubicBezTo>
                  <a:pt x="189868" y="2175513"/>
                  <a:pt x="107384" y="2189518"/>
                  <a:pt x="24901" y="2203524"/>
                </a:cubicBezTo>
              </a:path>
            </a:pathLst>
          </a:cu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457223" y="2745067"/>
            <a:ext cx="2216162" cy="3330184"/>
          </a:xfrm>
          <a:custGeom>
            <a:avLst/>
            <a:gdLst>
              <a:gd name="connsiteX0" fmla="*/ 249007 w 2216162"/>
              <a:gd name="connsiteY0" fmla="*/ 0 h 3330184"/>
              <a:gd name="connsiteX1" fmla="*/ 286358 w 2216162"/>
              <a:gd name="connsiteY1" fmla="*/ 2950481 h 3330184"/>
              <a:gd name="connsiteX2" fmla="*/ 1967155 w 2216162"/>
              <a:gd name="connsiteY2" fmla="*/ 2278220 h 3330184"/>
              <a:gd name="connsiteX3" fmla="*/ 1780400 w 2216162"/>
              <a:gd name="connsiteY3" fmla="*/ 2222198 h 3330184"/>
              <a:gd name="connsiteX4" fmla="*/ 1911128 w 2216162"/>
              <a:gd name="connsiteY4" fmla="*/ 2427611 h 3330184"/>
              <a:gd name="connsiteX5" fmla="*/ 2004506 w 2216162"/>
              <a:gd name="connsiteY5" fmla="*/ 2203524 h 333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162" h="3330184">
                <a:moveTo>
                  <a:pt x="249007" y="0"/>
                </a:moveTo>
                <a:cubicBezTo>
                  <a:pt x="124503" y="1285389"/>
                  <a:pt x="0" y="2570778"/>
                  <a:pt x="286358" y="2950481"/>
                </a:cubicBezTo>
                <a:cubicBezTo>
                  <a:pt x="572716" y="3330184"/>
                  <a:pt x="1718148" y="2399600"/>
                  <a:pt x="1967155" y="2278220"/>
                </a:cubicBezTo>
                <a:cubicBezTo>
                  <a:pt x="2216162" y="2156840"/>
                  <a:pt x="1789738" y="2197299"/>
                  <a:pt x="1780400" y="2222198"/>
                </a:cubicBezTo>
                <a:cubicBezTo>
                  <a:pt x="1771062" y="2247097"/>
                  <a:pt x="1873777" y="2430723"/>
                  <a:pt x="1911128" y="2427611"/>
                </a:cubicBezTo>
                <a:cubicBezTo>
                  <a:pt x="1948479" y="2424499"/>
                  <a:pt x="1976492" y="2314011"/>
                  <a:pt x="2004506" y="2203524"/>
                </a:cubicBezTo>
              </a:path>
            </a:pathLst>
          </a:cu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990600"/>
            <a:ext cx="4673074" cy="5478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5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effectLst/>
              </a:rPr>
              <a:t>レ</a:t>
            </a:r>
            <a:endParaRPr lang="en-US" altLang="ja-JP" sz="35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FF"/>
              </a:solidFill>
              <a:effectLst/>
            </a:endParaRPr>
          </a:p>
        </p:txBody>
      </p:sp>
      <p:cxnSp>
        <p:nvCxnSpPr>
          <p:cNvPr id="4" name="Straight Connector 3"/>
          <p:cNvCxnSpPr>
            <a:stCxn id="2" idx="1"/>
            <a:endCxn id="2" idx="3"/>
          </p:cNvCxnSpPr>
          <p:nvPr/>
        </p:nvCxnSpPr>
        <p:spPr>
          <a:xfrm rot="10800000" flipH="1">
            <a:off x="2590800" y="3729812"/>
            <a:ext cx="467307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0"/>
            <a:endCxn id="2" idx="2"/>
          </p:cNvCxnSpPr>
          <p:nvPr/>
        </p:nvCxnSpPr>
        <p:spPr>
          <a:xfrm rot="16200000" flipH="1">
            <a:off x="2188125" y="3729811"/>
            <a:ext cx="547842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38200" y="991393"/>
            <a:ext cx="8849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re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069010" y="2577002"/>
            <a:ext cx="3339805" cy="3800144"/>
          </a:xfrm>
          <a:custGeom>
            <a:avLst/>
            <a:gdLst>
              <a:gd name="connsiteX0" fmla="*/ 385961 w 3339805"/>
              <a:gd name="connsiteY0" fmla="*/ 0 h 3800144"/>
              <a:gd name="connsiteX1" fmla="*/ 423312 w 3339805"/>
              <a:gd name="connsiteY1" fmla="*/ 3361307 h 3800144"/>
              <a:gd name="connsiteX2" fmla="*/ 2925831 w 3339805"/>
              <a:gd name="connsiteY2" fmla="*/ 2633024 h 3800144"/>
              <a:gd name="connsiteX3" fmla="*/ 2907155 w 3339805"/>
              <a:gd name="connsiteY3" fmla="*/ 2464959 h 3800144"/>
              <a:gd name="connsiteX4" fmla="*/ 3000533 w 3339805"/>
              <a:gd name="connsiteY4" fmla="*/ 2707720 h 3800144"/>
              <a:gd name="connsiteX5" fmla="*/ 3112586 w 3339805"/>
              <a:gd name="connsiteY5" fmla="*/ 2539654 h 380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9805" h="3800144">
                <a:moveTo>
                  <a:pt x="385961" y="0"/>
                </a:moveTo>
                <a:cubicBezTo>
                  <a:pt x="192980" y="1461235"/>
                  <a:pt x="0" y="2922470"/>
                  <a:pt x="423312" y="3361307"/>
                </a:cubicBezTo>
                <a:cubicBezTo>
                  <a:pt x="846624" y="3800144"/>
                  <a:pt x="2511857" y="2782415"/>
                  <a:pt x="2925831" y="2633024"/>
                </a:cubicBezTo>
                <a:cubicBezTo>
                  <a:pt x="3339805" y="2483633"/>
                  <a:pt x="2894705" y="2452510"/>
                  <a:pt x="2907155" y="2464959"/>
                </a:cubicBezTo>
                <a:cubicBezTo>
                  <a:pt x="2919605" y="2477408"/>
                  <a:pt x="2966295" y="2695271"/>
                  <a:pt x="3000533" y="2707720"/>
                </a:cubicBezTo>
                <a:cubicBezTo>
                  <a:pt x="3034771" y="2720169"/>
                  <a:pt x="3073678" y="2629911"/>
                  <a:pt x="3112586" y="2539654"/>
                </a:cubicBezTo>
              </a:path>
            </a:pathLst>
          </a:cu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990600"/>
            <a:ext cx="4673074" cy="5478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ヒラギノ明朝 ProN W3"/>
                <a:ea typeface="ヒラギノ明朝 ProN W3"/>
                <a:cs typeface="ヒラギノ明朝 ProN W3"/>
              </a:rPr>
              <a:t>ロ</a:t>
            </a:r>
            <a:endParaRPr lang="en-US" altLang="ja-JP" sz="3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ヒラギノ明朝 ProN W3"/>
              <a:ea typeface="ヒラギノ明朝 ProN W3"/>
              <a:cs typeface="ヒラギノ明朝 ProN W3"/>
            </a:endParaRPr>
          </a:p>
        </p:txBody>
      </p:sp>
      <p:cxnSp>
        <p:nvCxnSpPr>
          <p:cNvPr id="4" name="Straight Connector 3"/>
          <p:cNvCxnSpPr>
            <a:stCxn id="2" idx="1"/>
            <a:endCxn id="2" idx="3"/>
          </p:cNvCxnSpPr>
          <p:nvPr/>
        </p:nvCxnSpPr>
        <p:spPr>
          <a:xfrm rot="10800000" flipH="1">
            <a:off x="2590800" y="3729812"/>
            <a:ext cx="467307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0"/>
            <a:endCxn id="2" idx="2"/>
          </p:cNvCxnSpPr>
          <p:nvPr/>
        </p:nvCxnSpPr>
        <p:spPr>
          <a:xfrm rot="16200000" flipH="1">
            <a:off x="2188125" y="3729811"/>
            <a:ext cx="547842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2857500" y="3771900"/>
            <a:ext cx="11430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4183316" y="2110154"/>
            <a:ext cx="2536758" cy="2243983"/>
          </a:xfrm>
          <a:custGeom>
            <a:avLst/>
            <a:gdLst>
              <a:gd name="connsiteX0" fmla="*/ 0 w 2536758"/>
              <a:gd name="connsiteY0" fmla="*/ 410826 h 2243983"/>
              <a:gd name="connsiteX1" fmla="*/ 2203711 w 2536758"/>
              <a:gd name="connsiteY1" fmla="*/ 261435 h 2243983"/>
              <a:gd name="connsiteX2" fmla="*/ 1998280 w 2536758"/>
              <a:gd name="connsiteY2" fmla="*/ 1979436 h 2243983"/>
              <a:gd name="connsiteX3" fmla="*/ 1942254 w 2536758"/>
              <a:gd name="connsiteY3" fmla="*/ 1848719 h 2243983"/>
              <a:gd name="connsiteX4" fmla="*/ 2129009 w 2536758"/>
              <a:gd name="connsiteY4" fmla="*/ 1923414 h 2243983"/>
              <a:gd name="connsiteX5" fmla="*/ 1979605 w 2536758"/>
              <a:gd name="connsiteY5" fmla="*/ 2035458 h 2243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6758" h="2243983">
                <a:moveTo>
                  <a:pt x="0" y="410826"/>
                </a:moveTo>
                <a:cubicBezTo>
                  <a:pt x="935332" y="205413"/>
                  <a:pt x="1870664" y="0"/>
                  <a:pt x="2203711" y="261435"/>
                </a:cubicBezTo>
                <a:cubicBezTo>
                  <a:pt x="2536758" y="522870"/>
                  <a:pt x="2041856" y="1714889"/>
                  <a:pt x="1998280" y="1979436"/>
                </a:cubicBezTo>
                <a:cubicBezTo>
                  <a:pt x="1954704" y="2243983"/>
                  <a:pt x="1920466" y="1858056"/>
                  <a:pt x="1942254" y="1848719"/>
                </a:cubicBezTo>
                <a:cubicBezTo>
                  <a:pt x="1964042" y="1839382"/>
                  <a:pt x="2122784" y="1892291"/>
                  <a:pt x="2129009" y="1923414"/>
                </a:cubicBezTo>
                <a:cubicBezTo>
                  <a:pt x="2135234" y="1954537"/>
                  <a:pt x="2057419" y="1994997"/>
                  <a:pt x="1979605" y="2035458"/>
                </a:cubicBezTo>
              </a:path>
            </a:pathLst>
          </a:cu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238489" y="5029200"/>
            <a:ext cx="137928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838200" y="990600"/>
            <a:ext cx="8788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ro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752600"/>
            <a:ext cx="770595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ワ　</a:t>
            </a:r>
            <a:r>
              <a:rPr lang="en-US" altLang="ja-JP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ja-JP" altLang="en-US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ヲ　</a:t>
            </a:r>
            <a:r>
              <a:rPr lang="en-US" altLang="ja-JP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ja-JP" altLang="en-US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ン</a:t>
            </a:r>
            <a:endParaRPr lang="en-US" altLang="ja-JP" sz="96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9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</a:t>
            </a:r>
            <a:r>
              <a:rPr lang="en-US" sz="96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en-US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</a:t>
            </a:r>
            <a:r>
              <a:rPr lang="en-US" sz="96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wo</a:t>
            </a:r>
            <a:r>
              <a:rPr lang="en-US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</a:t>
            </a:r>
            <a:r>
              <a:rPr lang="en-US" sz="96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</a:t>
            </a:r>
            <a:endParaRPr lang="en-US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990600"/>
            <a:ext cx="4673074" cy="5478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5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FF"/>
                </a:solidFill>
                <a:effectLst/>
              </a:rPr>
              <a:t>ワ</a:t>
            </a:r>
            <a:endParaRPr lang="en-US" altLang="ja-JP" sz="35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FF"/>
              </a:solidFill>
              <a:effectLst/>
            </a:endParaRPr>
          </a:p>
        </p:txBody>
      </p:sp>
      <p:cxnSp>
        <p:nvCxnSpPr>
          <p:cNvPr id="4" name="Straight Connector 3"/>
          <p:cNvCxnSpPr>
            <a:stCxn id="2" idx="1"/>
            <a:endCxn id="2" idx="3"/>
          </p:cNvCxnSpPr>
          <p:nvPr/>
        </p:nvCxnSpPr>
        <p:spPr>
          <a:xfrm rot="10800000" flipH="1">
            <a:off x="2590800" y="3729812"/>
            <a:ext cx="467307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0"/>
            <a:endCxn id="2" idx="2"/>
          </p:cNvCxnSpPr>
          <p:nvPr/>
        </p:nvCxnSpPr>
        <p:spPr>
          <a:xfrm rot="16200000" flipH="1">
            <a:off x="2188125" y="3729811"/>
            <a:ext cx="547842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762000" y="991393"/>
            <a:ext cx="10638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wa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2781300" y="30099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3959210" y="1789585"/>
            <a:ext cx="3140599" cy="4008669"/>
          </a:xfrm>
          <a:custGeom>
            <a:avLst/>
            <a:gdLst>
              <a:gd name="connsiteX0" fmla="*/ 0 w 3140599"/>
              <a:gd name="connsiteY0" fmla="*/ 376591 h 4008669"/>
              <a:gd name="connsiteX1" fmla="*/ 2726625 w 3140599"/>
              <a:gd name="connsiteY1" fmla="*/ 376591 h 4008669"/>
              <a:gd name="connsiteX2" fmla="*/ 2483843 w 3140599"/>
              <a:gd name="connsiteY2" fmla="*/ 2636136 h 4008669"/>
              <a:gd name="connsiteX3" fmla="*/ 1288610 w 3140599"/>
              <a:gd name="connsiteY3" fmla="*/ 3831267 h 4008669"/>
              <a:gd name="connsiteX4" fmla="*/ 1325961 w 3140599"/>
              <a:gd name="connsiteY4" fmla="*/ 3700550 h 4008669"/>
              <a:gd name="connsiteX5" fmla="*/ 1400663 w 3140599"/>
              <a:gd name="connsiteY5" fmla="*/ 3868615 h 4008669"/>
              <a:gd name="connsiteX6" fmla="*/ 1232584 w 3140599"/>
              <a:gd name="connsiteY6" fmla="*/ 3849941 h 400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0599" h="4008669">
                <a:moveTo>
                  <a:pt x="0" y="376591"/>
                </a:moveTo>
                <a:cubicBezTo>
                  <a:pt x="1156325" y="188295"/>
                  <a:pt x="2312651" y="0"/>
                  <a:pt x="2726625" y="376591"/>
                </a:cubicBezTo>
                <a:cubicBezTo>
                  <a:pt x="3140599" y="753182"/>
                  <a:pt x="2723512" y="2060357"/>
                  <a:pt x="2483843" y="2636136"/>
                </a:cubicBezTo>
                <a:cubicBezTo>
                  <a:pt x="2244174" y="3211915"/>
                  <a:pt x="1481590" y="3653865"/>
                  <a:pt x="1288610" y="3831267"/>
                </a:cubicBezTo>
                <a:cubicBezTo>
                  <a:pt x="1095630" y="4008669"/>
                  <a:pt x="1307286" y="3694325"/>
                  <a:pt x="1325961" y="3700550"/>
                </a:cubicBezTo>
                <a:cubicBezTo>
                  <a:pt x="1344636" y="3706775"/>
                  <a:pt x="1416226" y="3843716"/>
                  <a:pt x="1400663" y="3868615"/>
                </a:cubicBezTo>
                <a:cubicBezTo>
                  <a:pt x="1385100" y="3893514"/>
                  <a:pt x="1308842" y="3871727"/>
                  <a:pt x="1232584" y="3849941"/>
                </a:cubicBezTo>
              </a:path>
            </a:pathLst>
          </a:cu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8174" y="304800"/>
            <a:ext cx="5314275" cy="624786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ウ</a:t>
            </a:r>
            <a:endParaRPr lang="en-US" sz="40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 rot="16200000" flipH="1">
            <a:off x="1711380" y="3428732"/>
            <a:ext cx="624786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  <a:endCxn id="2" idx="3"/>
          </p:cNvCxnSpPr>
          <p:nvPr/>
        </p:nvCxnSpPr>
        <p:spPr>
          <a:xfrm rot="10800000" flipH="1">
            <a:off x="2178173" y="3428732"/>
            <a:ext cx="5314275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029200" y="1752600"/>
            <a:ext cx="609600" cy="1588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2705100" y="3162300"/>
            <a:ext cx="990600" cy="1588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886200" y="2058194"/>
            <a:ext cx="2819400" cy="227806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4540734" y="2059084"/>
            <a:ext cx="2322105" cy="3810267"/>
          </a:xfrm>
          <a:custGeom>
            <a:avLst/>
            <a:gdLst>
              <a:gd name="connsiteX0" fmla="*/ 2212646 w 2322105"/>
              <a:gd name="connsiteY0" fmla="*/ 0 h 3810267"/>
              <a:gd name="connsiteX1" fmla="*/ 2231887 w 2322105"/>
              <a:gd name="connsiteY1" fmla="*/ 96219 h 3810267"/>
              <a:gd name="connsiteX2" fmla="*/ 2251127 w 2322105"/>
              <a:gd name="connsiteY2" fmla="*/ 153950 h 3810267"/>
              <a:gd name="connsiteX3" fmla="*/ 2270368 w 2322105"/>
              <a:gd name="connsiteY3" fmla="*/ 230925 h 3810267"/>
              <a:gd name="connsiteX4" fmla="*/ 2270368 w 2322105"/>
              <a:gd name="connsiteY4" fmla="*/ 1327820 h 3810267"/>
              <a:gd name="connsiteX5" fmla="*/ 2251127 w 2322105"/>
              <a:gd name="connsiteY5" fmla="*/ 1635721 h 3810267"/>
              <a:gd name="connsiteX6" fmla="*/ 2135685 w 2322105"/>
              <a:gd name="connsiteY6" fmla="*/ 1828158 h 3810267"/>
              <a:gd name="connsiteX7" fmla="*/ 2058723 w 2322105"/>
              <a:gd name="connsiteY7" fmla="*/ 2020596 h 3810267"/>
              <a:gd name="connsiteX8" fmla="*/ 2039483 w 2322105"/>
              <a:gd name="connsiteY8" fmla="*/ 2078327 h 3810267"/>
              <a:gd name="connsiteX9" fmla="*/ 2001002 w 2322105"/>
              <a:gd name="connsiteY9" fmla="*/ 2174546 h 3810267"/>
              <a:gd name="connsiteX10" fmla="*/ 1981762 w 2322105"/>
              <a:gd name="connsiteY10" fmla="*/ 2251521 h 3810267"/>
              <a:gd name="connsiteX11" fmla="*/ 1943281 w 2322105"/>
              <a:gd name="connsiteY11" fmla="*/ 2366984 h 3810267"/>
              <a:gd name="connsiteX12" fmla="*/ 1924040 w 2322105"/>
              <a:gd name="connsiteY12" fmla="*/ 2424715 h 3810267"/>
              <a:gd name="connsiteX13" fmla="*/ 1885560 w 2322105"/>
              <a:gd name="connsiteY13" fmla="*/ 2501690 h 3810267"/>
              <a:gd name="connsiteX14" fmla="*/ 1750877 w 2322105"/>
              <a:gd name="connsiteY14" fmla="*/ 2694128 h 3810267"/>
              <a:gd name="connsiteX15" fmla="*/ 1654675 w 2322105"/>
              <a:gd name="connsiteY15" fmla="*/ 2809591 h 3810267"/>
              <a:gd name="connsiteX16" fmla="*/ 1539232 w 2322105"/>
              <a:gd name="connsiteY16" fmla="*/ 2925053 h 3810267"/>
              <a:gd name="connsiteX17" fmla="*/ 1423790 w 2322105"/>
              <a:gd name="connsiteY17" fmla="*/ 3021272 h 3810267"/>
              <a:gd name="connsiteX18" fmla="*/ 1308348 w 2322105"/>
              <a:gd name="connsiteY18" fmla="*/ 3098247 h 3810267"/>
              <a:gd name="connsiteX19" fmla="*/ 1250626 w 2322105"/>
              <a:gd name="connsiteY19" fmla="*/ 3155979 h 3810267"/>
              <a:gd name="connsiteX20" fmla="*/ 1096703 w 2322105"/>
              <a:gd name="connsiteY20" fmla="*/ 3252198 h 3810267"/>
              <a:gd name="connsiteX21" fmla="*/ 1000501 w 2322105"/>
              <a:gd name="connsiteY21" fmla="*/ 3271441 h 3810267"/>
              <a:gd name="connsiteX22" fmla="*/ 885059 w 2322105"/>
              <a:gd name="connsiteY22" fmla="*/ 3348417 h 3810267"/>
              <a:gd name="connsiteX23" fmla="*/ 827338 w 2322105"/>
              <a:gd name="connsiteY23" fmla="*/ 3406148 h 3810267"/>
              <a:gd name="connsiteX24" fmla="*/ 711895 w 2322105"/>
              <a:gd name="connsiteY24" fmla="*/ 3444635 h 3810267"/>
              <a:gd name="connsiteX25" fmla="*/ 634934 w 2322105"/>
              <a:gd name="connsiteY25" fmla="*/ 3483123 h 3810267"/>
              <a:gd name="connsiteX26" fmla="*/ 500251 w 2322105"/>
              <a:gd name="connsiteY26" fmla="*/ 3540854 h 3810267"/>
              <a:gd name="connsiteX27" fmla="*/ 384808 w 2322105"/>
              <a:gd name="connsiteY27" fmla="*/ 3637073 h 3810267"/>
              <a:gd name="connsiteX28" fmla="*/ 327087 w 2322105"/>
              <a:gd name="connsiteY28" fmla="*/ 3675561 h 3810267"/>
              <a:gd name="connsiteX29" fmla="*/ 250126 w 2322105"/>
              <a:gd name="connsiteY29" fmla="*/ 3733292 h 3810267"/>
              <a:gd name="connsiteX30" fmla="*/ 57722 w 2322105"/>
              <a:gd name="connsiteY30" fmla="*/ 3810267 h 3810267"/>
              <a:gd name="connsiteX31" fmla="*/ 0 w 2322105"/>
              <a:gd name="connsiteY31" fmla="*/ 3810267 h 381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322105" h="3810267">
                <a:moveTo>
                  <a:pt x="2212646" y="0"/>
                </a:moveTo>
                <a:cubicBezTo>
                  <a:pt x="2219060" y="32073"/>
                  <a:pt x="2223955" y="64487"/>
                  <a:pt x="2231887" y="96219"/>
                </a:cubicBezTo>
                <a:cubicBezTo>
                  <a:pt x="2236806" y="115898"/>
                  <a:pt x="2245555" y="134446"/>
                  <a:pt x="2251127" y="153950"/>
                </a:cubicBezTo>
                <a:cubicBezTo>
                  <a:pt x="2258392" y="179380"/>
                  <a:pt x="2263954" y="205267"/>
                  <a:pt x="2270368" y="230925"/>
                </a:cubicBezTo>
                <a:cubicBezTo>
                  <a:pt x="2322105" y="696653"/>
                  <a:pt x="2298799" y="417887"/>
                  <a:pt x="2270368" y="1327820"/>
                </a:cubicBezTo>
                <a:cubicBezTo>
                  <a:pt x="2267157" y="1430604"/>
                  <a:pt x="2266379" y="1534024"/>
                  <a:pt x="2251127" y="1635721"/>
                </a:cubicBezTo>
                <a:cubicBezTo>
                  <a:pt x="2245402" y="1673897"/>
                  <a:pt x="2142392" y="1818096"/>
                  <a:pt x="2135685" y="1828158"/>
                </a:cubicBezTo>
                <a:cubicBezTo>
                  <a:pt x="2099902" y="1971311"/>
                  <a:pt x="2138206" y="1841726"/>
                  <a:pt x="2058723" y="2020596"/>
                </a:cubicBezTo>
                <a:cubicBezTo>
                  <a:pt x="2050486" y="2039133"/>
                  <a:pt x="2046604" y="2059334"/>
                  <a:pt x="2039483" y="2078327"/>
                </a:cubicBezTo>
                <a:cubicBezTo>
                  <a:pt x="2027356" y="2110671"/>
                  <a:pt x="2011924" y="2141775"/>
                  <a:pt x="2001002" y="2174546"/>
                </a:cubicBezTo>
                <a:cubicBezTo>
                  <a:pt x="1992640" y="2199637"/>
                  <a:pt x="1989360" y="2226188"/>
                  <a:pt x="1981762" y="2251521"/>
                </a:cubicBezTo>
                <a:cubicBezTo>
                  <a:pt x="1970107" y="2290379"/>
                  <a:pt x="1956108" y="2328496"/>
                  <a:pt x="1943281" y="2366984"/>
                </a:cubicBezTo>
                <a:cubicBezTo>
                  <a:pt x="1936867" y="2386228"/>
                  <a:pt x="1933110" y="2406571"/>
                  <a:pt x="1924040" y="2424715"/>
                </a:cubicBezTo>
                <a:cubicBezTo>
                  <a:pt x="1911213" y="2450373"/>
                  <a:pt x="1900317" y="2477091"/>
                  <a:pt x="1885560" y="2501690"/>
                </a:cubicBezTo>
                <a:cubicBezTo>
                  <a:pt x="1838188" y="2580658"/>
                  <a:pt x="1803497" y="2623955"/>
                  <a:pt x="1750877" y="2694128"/>
                </a:cubicBezTo>
                <a:cubicBezTo>
                  <a:pt x="1717286" y="2794916"/>
                  <a:pt x="1754519" y="2719716"/>
                  <a:pt x="1654675" y="2809591"/>
                </a:cubicBezTo>
                <a:cubicBezTo>
                  <a:pt x="1614224" y="2846003"/>
                  <a:pt x="1581039" y="2890207"/>
                  <a:pt x="1539232" y="2925053"/>
                </a:cubicBezTo>
                <a:cubicBezTo>
                  <a:pt x="1500751" y="2957126"/>
                  <a:pt x="1463863" y="2991212"/>
                  <a:pt x="1423790" y="3021272"/>
                </a:cubicBezTo>
                <a:cubicBezTo>
                  <a:pt x="1386792" y="3049025"/>
                  <a:pt x="1344854" y="3069849"/>
                  <a:pt x="1308348" y="3098247"/>
                </a:cubicBezTo>
                <a:cubicBezTo>
                  <a:pt x="1286869" y="3114956"/>
                  <a:pt x="1271286" y="3138267"/>
                  <a:pt x="1250626" y="3155979"/>
                </a:cubicBezTo>
                <a:cubicBezTo>
                  <a:pt x="1208738" y="3191889"/>
                  <a:pt x="1150455" y="3234278"/>
                  <a:pt x="1096703" y="3252198"/>
                </a:cubicBezTo>
                <a:cubicBezTo>
                  <a:pt x="1065679" y="3262541"/>
                  <a:pt x="1032568" y="3265027"/>
                  <a:pt x="1000501" y="3271441"/>
                </a:cubicBezTo>
                <a:cubicBezTo>
                  <a:pt x="962020" y="3297100"/>
                  <a:pt x="917760" y="3315710"/>
                  <a:pt x="885059" y="3348417"/>
                </a:cubicBezTo>
                <a:cubicBezTo>
                  <a:pt x="865819" y="3367661"/>
                  <a:pt x="851125" y="3392931"/>
                  <a:pt x="827338" y="3406148"/>
                </a:cubicBezTo>
                <a:cubicBezTo>
                  <a:pt x="791881" y="3425850"/>
                  <a:pt x="748174" y="3426492"/>
                  <a:pt x="711895" y="3444635"/>
                </a:cubicBezTo>
                <a:cubicBezTo>
                  <a:pt x="686241" y="3457464"/>
                  <a:pt x="661297" y="3471823"/>
                  <a:pt x="634934" y="3483123"/>
                </a:cubicBezTo>
                <a:cubicBezTo>
                  <a:pt x="527003" y="3529388"/>
                  <a:pt x="627877" y="3467912"/>
                  <a:pt x="500251" y="3540854"/>
                </a:cubicBezTo>
                <a:cubicBezTo>
                  <a:pt x="409060" y="3592972"/>
                  <a:pt x="471624" y="3564714"/>
                  <a:pt x="384808" y="3637073"/>
                </a:cubicBezTo>
                <a:cubicBezTo>
                  <a:pt x="367044" y="3651879"/>
                  <a:pt x="345904" y="3662118"/>
                  <a:pt x="327087" y="3675561"/>
                </a:cubicBezTo>
                <a:cubicBezTo>
                  <a:pt x="300993" y="3694203"/>
                  <a:pt x="277319" y="3716293"/>
                  <a:pt x="250126" y="3733292"/>
                </a:cubicBezTo>
                <a:cubicBezTo>
                  <a:pt x="213331" y="3756293"/>
                  <a:pt x="92266" y="3810267"/>
                  <a:pt x="57722" y="3810267"/>
                </a:cubicBezTo>
                <a:lnTo>
                  <a:pt x="0" y="3810267"/>
                </a:lnTo>
              </a:path>
            </a:pathLst>
          </a:cu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577187" y="5676913"/>
            <a:ext cx="155951" cy="288657"/>
          </a:xfrm>
          <a:custGeom>
            <a:avLst/>
            <a:gdLst>
              <a:gd name="connsiteX0" fmla="*/ 59749 w 155951"/>
              <a:gd name="connsiteY0" fmla="*/ 0 h 288657"/>
              <a:gd name="connsiteX1" fmla="*/ 21269 w 155951"/>
              <a:gd name="connsiteY1" fmla="*/ 115463 h 288657"/>
              <a:gd name="connsiteX2" fmla="*/ 2028 w 155951"/>
              <a:gd name="connsiteY2" fmla="*/ 192438 h 288657"/>
              <a:gd name="connsiteX3" fmla="*/ 59749 w 155951"/>
              <a:gd name="connsiteY3" fmla="*/ 230926 h 288657"/>
              <a:gd name="connsiteX4" fmla="*/ 117471 w 155951"/>
              <a:gd name="connsiteY4" fmla="*/ 250169 h 288657"/>
              <a:gd name="connsiteX5" fmla="*/ 155951 w 155951"/>
              <a:gd name="connsiteY5" fmla="*/ 288657 h 288657"/>
              <a:gd name="connsiteX6" fmla="*/ 155951 w 155951"/>
              <a:gd name="connsiteY6" fmla="*/ 288657 h 288657"/>
              <a:gd name="connsiteX7" fmla="*/ 136711 w 155951"/>
              <a:gd name="connsiteY7" fmla="*/ 269413 h 288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951" h="288657">
                <a:moveTo>
                  <a:pt x="59749" y="0"/>
                </a:moveTo>
                <a:lnTo>
                  <a:pt x="21269" y="115463"/>
                </a:lnTo>
                <a:cubicBezTo>
                  <a:pt x="0" y="179282"/>
                  <a:pt x="2028" y="152909"/>
                  <a:pt x="2028" y="192438"/>
                </a:cubicBezTo>
                <a:cubicBezTo>
                  <a:pt x="21268" y="205267"/>
                  <a:pt x="39066" y="220583"/>
                  <a:pt x="59749" y="230926"/>
                </a:cubicBezTo>
                <a:cubicBezTo>
                  <a:pt x="77889" y="239997"/>
                  <a:pt x="100080" y="239733"/>
                  <a:pt x="117471" y="250169"/>
                </a:cubicBezTo>
                <a:cubicBezTo>
                  <a:pt x="133027" y="259504"/>
                  <a:pt x="143124" y="275828"/>
                  <a:pt x="155951" y="288657"/>
                </a:cubicBezTo>
                <a:lnTo>
                  <a:pt x="155951" y="288657"/>
                </a:lnTo>
                <a:lnTo>
                  <a:pt x="136711" y="269413"/>
                </a:lnTo>
              </a:path>
            </a:pathLst>
          </a:cu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990600"/>
            <a:ext cx="4673074" cy="5478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ヲ</a:t>
            </a:r>
            <a:endParaRPr lang="en-US" altLang="ja-JP" sz="3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4" name="Straight Connector 3"/>
          <p:cNvCxnSpPr>
            <a:stCxn id="2" idx="1"/>
            <a:endCxn id="2" idx="3"/>
          </p:cNvCxnSpPr>
          <p:nvPr/>
        </p:nvCxnSpPr>
        <p:spPr>
          <a:xfrm rot="10800000" flipH="1">
            <a:off x="2590800" y="3729812"/>
            <a:ext cx="467307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0"/>
            <a:endCxn id="2" idx="2"/>
          </p:cNvCxnSpPr>
          <p:nvPr/>
        </p:nvCxnSpPr>
        <p:spPr>
          <a:xfrm rot="16200000" flipH="1">
            <a:off x="2188125" y="3729811"/>
            <a:ext cx="547842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762000" y="991393"/>
            <a:ext cx="10715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wo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772454" y="1848718"/>
            <a:ext cx="3349144" cy="4136276"/>
          </a:xfrm>
          <a:custGeom>
            <a:avLst/>
            <a:gdLst>
              <a:gd name="connsiteX0" fmla="*/ 0 w 3349144"/>
              <a:gd name="connsiteY0" fmla="*/ 373479 h 4136276"/>
              <a:gd name="connsiteX1" fmla="*/ 2932057 w 3349144"/>
              <a:gd name="connsiteY1" fmla="*/ 354805 h 4136276"/>
              <a:gd name="connsiteX2" fmla="*/ 2502520 w 3349144"/>
              <a:gd name="connsiteY2" fmla="*/ 2502307 h 4136276"/>
              <a:gd name="connsiteX3" fmla="*/ 952452 w 3349144"/>
              <a:gd name="connsiteY3" fmla="*/ 3921526 h 4136276"/>
              <a:gd name="connsiteX4" fmla="*/ 933776 w 3349144"/>
              <a:gd name="connsiteY4" fmla="*/ 3790808 h 4136276"/>
              <a:gd name="connsiteX5" fmla="*/ 1045829 w 3349144"/>
              <a:gd name="connsiteY5" fmla="*/ 3996221 h 4136276"/>
              <a:gd name="connsiteX6" fmla="*/ 877750 w 3349144"/>
              <a:gd name="connsiteY6" fmla="*/ 3977547 h 4136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49144" h="4136276">
                <a:moveTo>
                  <a:pt x="0" y="373479"/>
                </a:moveTo>
                <a:cubicBezTo>
                  <a:pt x="1257485" y="186739"/>
                  <a:pt x="2514970" y="0"/>
                  <a:pt x="2932057" y="354805"/>
                </a:cubicBezTo>
                <a:cubicBezTo>
                  <a:pt x="3349144" y="709610"/>
                  <a:pt x="2832454" y="1907854"/>
                  <a:pt x="2502520" y="2502307"/>
                </a:cubicBezTo>
                <a:cubicBezTo>
                  <a:pt x="2172586" y="3096760"/>
                  <a:pt x="1213909" y="3706776"/>
                  <a:pt x="952452" y="3921526"/>
                </a:cubicBezTo>
                <a:cubicBezTo>
                  <a:pt x="690995" y="4136276"/>
                  <a:pt x="918213" y="3778359"/>
                  <a:pt x="933776" y="3790808"/>
                </a:cubicBezTo>
                <a:cubicBezTo>
                  <a:pt x="949339" y="3803257"/>
                  <a:pt x="1055167" y="3965098"/>
                  <a:pt x="1045829" y="3996221"/>
                </a:cubicBezTo>
                <a:cubicBezTo>
                  <a:pt x="1036491" y="4027344"/>
                  <a:pt x="957120" y="4002445"/>
                  <a:pt x="877750" y="3977547"/>
                </a:cubicBezTo>
              </a:path>
            </a:pathLst>
          </a:cu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038600" y="39624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990600"/>
            <a:ext cx="4673074" cy="5478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ン</a:t>
            </a:r>
            <a:endParaRPr lang="en-US" altLang="ja-JP" sz="3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4" name="Straight Connector 3"/>
          <p:cNvCxnSpPr>
            <a:stCxn id="2" idx="1"/>
            <a:endCxn id="2" idx="3"/>
          </p:cNvCxnSpPr>
          <p:nvPr/>
        </p:nvCxnSpPr>
        <p:spPr>
          <a:xfrm rot="10800000" flipH="1">
            <a:off x="2590800" y="3729812"/>
            <a:ext cx="467307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0"/>
            <a:endCxn id="2" idx="2"/>
          </p:cNvCxnSpPr>
          <p:nvPr/>
        </p:nvCxnSpPr>
        <p:spPr>
          <a:xfrm rot="16200000" flipH="1">
            <a:off x="2188125" y="3729811"/>
            <a:ext cx="547842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990600" y="991393"/>
            <a:ext cx="5630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429000" y="29718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4239342" y="4248319"/>
            <a:ext cx="2630135" cy="1559273"/>
          </a:xfrm>
          <a:custGeom>
            <a:avLst/>
            <a:gdLst>
              <a:gd name="connsiteX0" fmla="*/ 0 w 2630135"/>
              <a:gd name="connsiteY0" fmla="*/ 1559273 h 1559273"/>
              <a:gd name="connsiteX1" fmla="*/ 1475366 w 2630135"/>
              <a:gd name="connsiteY1" fmla="*/ 1129772 h 1559273"/>
              <a:gd name="connsiteX2" fmla="*/ 2483844 w 2630135"/>
              <a:gd name="connsiteY2" fmla="*/ 158728 h 1559273"/>
              <a:gd name="connsiteX3" fmla="*/ 2353115 w 2630135"/>
              <a:gd name="connsiteY3" fmla="*/ 177402 h 1559273"/>
              <a:gd name="connsiteX4" fmla="*/ 2483844 w 2630135"/>
              <a:gd name="connsiteY4" fmla="*/ 308119 h 1559273"/>
              <a:gd name="connsiteX5" fmla="*/ 2521195 w 2630135"/>
              <a:gd name="connsiteY5" fmla="*/ 121380 h 1559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0135" h="1559273">
                <a:moveTo>
                  <a:pt x="0" y="1559273"/>
                </a:moveTo>
                <a:cubicBezTo>
                  <a:pt x="530696" y="1461234"/>
                  <a:pt x="1061392" y="1363196"/>
                  <a:pt x="1475366" y="1129772"/>
                </a:cubicBezTo>
                <a:cubicBezTo>
                  <a:pt x="1889340" y="896348"/>
                  <a:pt x="2337553" y="317456"/>
                  <a:pt x="2483844" y="158728"/>
                </a:cubicBezTo>
                <a:cubicBezTo>
                  <a:pt x="2630135" y="0"/>
                  <a:pt x="2353115" y="152504"/>
                  <a:pt x="2353115" y="177402"/>
                </a:cubicBezTo>
                <a:cubicBezTo>
                  <a:pt x="2353115" y="202300"/>
                  <a:pt x="2455831" y="317456"/>
                  <a:pt x="2483844" y="308119"/>
                </a:cubicBezTo>
                <a:cubicBezTo>
                  <a:pt x="2511857" y="298782"/>
                  <a:pt x="2516526" y="210081"/>
                  <a:pt x="2521195" y="121380"/>
                </a:cubicBezTo>
              </a:path>
            </a:pathLst>
          </a:cu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33184" y="304800"/>
            <a:ext cx="5314275" cy="624786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エ</a:t>
            </a:r>
            <a:endParaRPr lang="en-US" altLang="ja-JP" sz="40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 rot="16200000" flipH="1">
            <a:off x="1566390" y="3428732"/>
            <a:ext cx="624786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  <a:endCxn id="2" idx="3"/>
          </p:cNvCxnSpPr>
          <p:nvPr/>
        </p:nvCxnSpPr>
        <p:spPr>
          <a:xfrm rot="10800000" flipH="1">
            <a:off x="2033183" y="3428732"/>
            <a:ext cx="5314275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369261" y="3560098"/>
            <a:ext cx="1469102" cy="1588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429000" y="2362200"/>
            <a:ext cx="2133600" cy="152400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429000" y="4724400"/>
            <a:ext cx="2667000" cy="152400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33184" y="304800"/>
            <a:ext cx="5314275" cy="624786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オ</a:t>
            </a:r>
            <a:endParaRPr lang="en-US" altLang="ja-JP" sz="40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 rot="16200000" flipH="1">
            <a:off x="1566390" y="3428732"/>
            <a:ext cx="624786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  <a:endCxn id="2" idx="3"/>
          </p:cNvCxnSpPr>
          <p:nvPr/>
        </p:nvCxnSpPr>
        <p:spPr>
          <a:xfrm rot="10800000" flipH="1">
            <a:off x="2033183" y="3428732"/>
            <a:ext cx="5314275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429000" y="2362200"/>
            <a:ext cx="2133600" cy="152400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4579215" y="2982785"/>
            <a:ext cx="889515" cy="2848079"/>
          </a:xfrm>
          <a:custGeom>
            <a:avLst/>
            <a:gdLst>
              <a:gd name="connsiteX0" fmla="*/ 865818 w 889515"/>
              <a:gd name="connsiteY0" fmla="*/ 0 h 2848079"/>
              <a:gd name="connsiteX1" fmla="*/ 885059 w 889515"/>
              <a:gd name="connsiteY1" fmla="*/ 1270089 h 2848079"/>
              <a:gd name="connsiteX2" fmla="*/ 827337 w 889515"/>
              <a:gd name="connsiteY2" fmla="*/ 1962865 h 2848079"/>
              <a:gd name="connsiteX3" fmla="*/ 769616 w 889515"/>
              <a:gd name="connsiteY3" fmla="*/ 2732616 h 2848079"/>
              <a:gd name="connsiteX4" fmla="*/ 750376 w 889515"/>
              <a:gd name="connsiteY4" fmla="*/ 2790347 h 2848079"/>
              <a:gd name="connsiteX5" fmla="*/ 711895 w 889515"/>
              <a:gd name="connsiteY5" fmla="*/ 2848079 h 2848079"/>
              <a:gd name="connsiteX6" fmla="*/ 557972 w 889515"/>
              <a:gd name="connsiteY6" fmla="*/ 2790347 h 2848079"/>
              <a:gd name="connsiteX7" fmla="*/ 442529 w 889515"/>
              <a:gd name="connsiteY7" fmla="*/ 2713372 h 2848079"/>
              <a:gd name="connsiteX8" fmla="*/ 365568 w 889515"/>
              <a:gd name="connsiteY8" fmla="*/ 2674885 h 2848079"/>
              <a:gd name="connsiteX9" fmla="*/ 250125 w 889515"/>
              <a:gd name="connsiteY9" fmla="*/ 2597909 h 2848079"/>
              <a:gd name="connsiteX10" fmla="*/ 192404 w 889515"/>
              <a:gd name="connsiteY10" fmla="*/ 2559422 h 2848079"/>
              <a:gd name="connsiteX11" fmla="*/ 57721 w 889515"/>
              <a:gd name="connsiteY11" fmla="*/ 2520934 h 2848079"/>
              <a:gd name="connsiteX12" fmla="*/ 0 w 889515"/>
              <a:gd name="connsiteY12" fmla="*/ 2443959 h 2848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9515" h="2848079">
                <a:moveTo>
                  <a:pt x="865818" y="0"/>
                </a:moveTo>
                <a:cubicBezTo>
                  <a:pt x="872232" y="423363"/>
                  <a:pt x="889515" y="846701"/>
                  <a:pt x="885059" y="1270089"/>
                </a:cubicBezTo>
                <a:cubicBezTo>
                  <a:pt x="881513" y="1606982"/>
                  <a:pt x="863687" y="1708376"/>
                  <a:pt x="827337" y="1962865"/>
                </a:cubicBezTo>
                <a:cubicBezTo>
                  <a:pt x="806904" y="2657715"/>
                  <a:pt x="877084" y="2410154"/>
                  <a:pt x="769616" y="2732616"/>
                </a:cubicBezTo>
                <a:cubicBezTo>
                  <a:pt x="763203" y="2751860"/>
                  <a:pt x="761626" y="2773469"/>
                  <a:pt x="750376" y="2790347"/>
                </a:cubicBezTo>
                <a:lnTo>
                  <a:pt x="711895" y="2848079"/>
                </a:lnTo>
                <a:cubicBezTo>
                  <a:pt x="633607" y="2828503"/>
                  <a:pt x="629840" y="2833476"/>
                  <a:pt x="557972" y="2790347"/>
                </a:cubicBezTo>
                <a:cubicBezTo>
                  <a:pt x="518314" y="2766548"/>
                  <a:pt x="483896" y="2734059"/>
                  <a:pt x="442529" y="2713372"/>
                </a:cubicBezTo>
                <a:cubicBezTo>
                  <a:pt x="416875" y="2700543"/>
                  <a:pt x="390162" y="2689644"/>
                  <a:pt x="365568" y="2674885"/>
                </a:cubicBezTo>
                <a:cubicBezTo>
                  <a:pt x="325910" y="2651086"/>
                  <a:pt x="288606" y="2623568"/>
                  <a:pt x="250125" y="2597909"/>
                </a:cubicBezTo>
                <a:cubicBezTo>
                  <a:pt x="230885" y="2585080"/>
                  <a:pt x="214838" y="2565032"/>
                  <a:pt x="192404" y="2559422"/>
                </a:cubicBezTo>
                <a:cubicBezTo>
                  <a:pt x="95767" y="2535258"/>
                  <a:pt x="140529" y="2548541"/>
                  <a:pt x="57721" y="2520934"/>
                </a:cubicBezTo>
                <a:cubicBezTo>
                  <a:pt x="14210" y="2455655"/>
                  <a:pt x="35593" y="2479557"/>
                  <a:pt x="0" y="2443959"/>
                </a:cubicBezTo>
              </a:path>
            </a:pathLst>
          </a:cu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486121" y="5323433"/>
            <a:ext cx="247017" cy="276505"/>
          </a:xfrm>
          <a:custGeom>
            <a:avLst/>
            <a:gdLst>
              <a:gd name="connsiteX0" fmla="*/ 35373 w 247017"/>
              <a:gd name="connsiteY0" fmla="*/ 64824 h 276505"/>
              <a:gd name="connsiteX1" fmla="*/ 35373 w 247017"/>
              <a:gd name="connsiteY1" fmla="*/ 276505 h 276505"/>
              <a:gd name="connsiteX2" fmla="*/ 35373 w 247017"/>
              <a:gd name="connsiteY2" fmla="*/ 276505 h 276505"/>
              <a:gd name="connsiteX3" fmla="*/ 54613 w 247017"/>
              <a:gd name="connsiteY3" fmla="*/ 45580 h 276505"/>
              <a:gd name="connsiteX4" fmla="*/ 247017 w 247017"/>
              <a:gd name="connsiteY4" fmla="*/ 64824 h 276505"/>
              <a:gd name="connsiteX5" fmla="*/ 247017 w 247017"/>
              <a:gd name="connsiteY5" fmla="*/ 64824 h 276505"/>
              <a:gd name="connsiteX6" fmla="*/ 247017 w 247017"/>
              <a:gd name="connsiteY6" fmla="*/ 64824 h 276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017" h="276505">
                <a:moveTo>
                  <a:pt x="35373" y="64824"/>
                </a:moveTo>
                <a:lnTo>
                  <a:pt x="35373" y="276505"/>
                </a:lnTo>
                <a:lnTo>
                  <a:pt x="35373" y="276505"/>
                </a:lnTo>
                <a:cubicBezTo>
                  <a:pt x="41786" y="199530"/>
                  <a:pt x="0" y="100203"/>
                  <a:pt x="54613" y="45580"/>
                </a:cubicBezTo>
                <a:cubicBezTo>
                  <a:pt x="100185" y="0"/>
                  <a:pt x="247017" y="64824"/>
                  <a:pt x="247017" y="64824"/>
                </a:cubicBezTo>
                <a:lnTo>
                  <a:pt x="247017" y="64824"/>
                </a:lnTo>
                <a:lnTo>
                  <a:pt x="247017" y="64824"/>
                </a:lnTo>
              </a:path>
            </a:pathLst>
          </a:cu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020743" y="3021273"/>
            <a:ext cx="1519991" cy="1558745"/>
          </a:xfrm>
          <a:custGeom>
            <a:avLst/>
            <a:gdLst>
              <a:gd name="connsiteX0" fmla="*/ 1519991 w 1519991"/>
              <a:gd name="connsiteY0" fmla="*/ 0 h 1558745"/>
              <a:gd name="connsiteX1" fmla="*/ 1500751 w 1519991"/>
              <a:gd name="connsiteY1" fmla="*/ 57731 h 1558745"/>
              <a:gd name="connsiteX2" fmla="*/ 1423789 w 1519991"/>
              <a:gd name="connsiteY2" fmla="*/ 192437 h 1558745"/>
              <a:gd name="connsiteX3" fmla="*/ 1269866 w 1519991"/>
              <a:gd name="connsiteY3" fmla="*/ 384875 h 1558745"/>
              <a:gd name="connsiteX4" fmla="*/ 1173664 w 1519991"/>
              <a:gd name="connsiteY4" fmla="*/ 538825 h 1558745"/>
              <a:gd name="connsiteX5" fmla="*/ 1096703 w 1519991"/>
              <a:gd name="connsiteY5" fmla="*/ 615800 h 1558745"/>
              <a:gd name="connsiteX6" fmla="*/ 1038981 w 1519991"/>
              <a:gd name="connsiteY6" fmla="*/ 692775 h 1558745"/>
              <a:gd name="connsiteX7" fmla="*/ 981260 w 1519991"/>
              <a:gd name="connsiteY7" fmla="*/ 731263 h 1558745"/>
              <a:gd name="connsiteX8" fmla="*/ 846577 w 1519991"/>
              <a:gd name="connsiteY8" fmla="*/ 846726 h 1558745"/>
              <a:gd name="connsiteX9" fmla="*/ 788856 w 1519991"/>
              <a:gd name="connsiteY9" fmla="*/ 865969 h 1558745"/>
              <a:gd name="connsiteX10" fmla="*/ 750375 w 1519991"/>
              <a:gd name="connsiteY10" fmla="*/ 923701 h 1558745"/>
              <a:gd name="connsiteX11" fmla="*/ 731135 w 1519991"/>
              <a:gd name="connsiteY11" fmla="*/ 981432 h 1558745"/>
              <a:gd name="connsiteX12" fmla="*/ 654173 w 1519991"/>
              <a:gd name="connsiteY12" fmla="*/ 1058407 h 1558745"/>
              <a:gd name="connsiteX13" fmla="*/ 615693 w 1519991"/>
              <a:gd name="connsiteY13" fmla="*/ 1116138 h 1558745"/>
              <a:gd name="connsiteX14" fmla="*/ 557971 w 1519991"/>
              <a:gd name="connsiteY14" fmla="*/ 1154626 h 1558745"/>
              <a:gd name="connsiteX15" fmla="*/ 423289 w 1519991"/>
              <a:gd name="connsiteY15" fmla="*/ 1270089 h 1558745"/>
              <a:gd name="connsiteX16" fmla="*/ 346327 w 1519991"/>
              <a:gd name="connsiteY16" fmla="*/ 1289332 h 1558745"/>
              <a:gd name="connsiteX17" fmla="*/ 288606 w 1519991"/>
              <a:gd name="connsiteY17" fmla="*/ 1347064 h 1558745"/>
              <a:gd name="connsiteX18" fmla="*/ 230885 w 1519991"/>
              <a:gd name="connsiteY18" fmla="*/ 1385551 h 1558745"/>
              <a:gd name="connsiteX19" fmla="*/ 134683 w 1519991"/>
              <a:gd name="connsiteY19" fmla="*/ 1462526 h 1558745"/>
              <a:gd name="connsiteX20" fmla="*/ 57721 w 1519991"/>
              <a:gd name="connsiteY20" fmla="*/ 1501014 h 1558745"/>
              <a:gd name="connsiteX21" fmla="*/ 0 w 1519991"/>
              <a:gd name="connsiteY21" fmla="*/ 1558745 h 1558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519991" h="1558745">
                <a:moveTo>
                  <a:pt x="1519991" y="0"/>
                </a:moveTo>
                <a:cubicBezTo>
                  <a:pt x="1513578" y="19244"/>
                  <a:pt x="1508740" y="39086"/>
                  <a:pt x="1500751" y="57731"/>
                </a:cubicBezTo>
                <a:cubicBezTo>
                  <a:pt x="1481263" y="103212"/>
                  <a:pt x="1454531" y="152904"/>
                  <a:pt x="1423789" y="192437"/>
                </a:cubicBezTo>
                <a:cubicBezTo>
                  <a:pt x="1367008" y="265454"/>
                  <a:pt x="1319262" y="310768"/>
                  <a:pt x="1269866" y="384875"/>
                </a:cubicBezTo>
                <a:cubicBezTo>
                  <a:pt x="1261214" y="397856"/>
                  <a:pt x="1195192" y="513705"/>
                  <a:pt x="1173664" y="538825"/>
                </a:cubicBezTo>
                <a:cubicBezTo>
                  <a:pt x="1150054" y="566375"/>
                  <a:pt x="1120593" y="588492"/>
                  <a:pt x="1096703" y="615800"/>
                </a:cubicBezTo>
                <a:cubicBezTo>
                  <a:pt x="1075586" y="639938"/>
                  <a:pt x="1061657" y="670095"/>
                  <a:pt x="1038981" y="692775"/>
                </a:cubicBezTo>
                <a:cubicBezTo>
                  <a:pt x="1022630" y="709129"/>
                  <a:pt x="999024" y="716457"/>
                  <a:pt x="981260" y="731263"/>
                </a:cubicBezTo>
                <a:cubicBezTo>
                  <a:pt x="906828" y="793301"/>
                  <a:pt x="938280" y="794315"/>
                  <a:pt x="846577" y="846726"/>
                </a:cubicBezTo>
                <a:cubicBezTo>
                  <a:pt x="828969" y="856790"/>
                  <a:pt x="808096" y="859555"/>
                  <a:pt x="788856" y="865969"/>
                </a:cubicBezTo>
                <a:cubicBezTo>
                  <a:pt x="776029" y="885213"/>
                  <a:pt x="760716" y="903015"/>
                  <a:pt x="750375" y="923701"/>
                </a:cubicBezTo>
                <a:cubicBezTo>
                  <a:pt x="741305" y="941844"/>
                  <a:pt x="742924" y="964925"/>
                  <a:pt x="731135" y="981432"/>
                </a:cubicBezTo>
                <a:cubicBezTo>
                  <a:pt x="710048" y="1010959"/>
                  <a:pt x="677783" y="1030857"/>
                  <a:pt x="654173" y="1058407"/>
                </a:cubicBezTo>
                <a:cubicBezTo>
                  <a:pt x="639124" y="1075967"/>
                  <a:pt x="632045" y="1099784"/>
                  <a:pt x="615693" y="1116138"/>
                </a:cubicBezTo>
                <a:cubicBezTo>
                  <a:pt x="599342" y="1132492"/>
                  <a:pt x="575735" y="1139820"/>
                  <a:pt x="557971" y="1154626"/>
                </a:cubicBezTo>
                <a:cubicBezTo>
                  <a:pt x="500214" y="1202765"/>
                  <a:pt x="495340" y="1234057"/>
                  <a:pt x="423289" y="1270089"/>
                </a:cubicBezTo>
                <a:cubicBezTo>
                  <a:pt x="399638" y="1281917"/>
                  <a:pt x="371981" y="1282918"/>
                  <a:pt x="346327" y="1289332"/>
                </a:cubicBezTo>
                <a:cubicBezTo>
                  <a:pt x="327087" y="1308576"/>
                  <a:pt x="309510" y="1329641"/>
                  <a:pt x="288606" y="1347064"/>
                </a:cubicBezTo>
                <a:cubicBezTo>
                  <a:pt x="270842" y="1361870"/>
                  <a:pt x="247236" y="1369198"/>
                  <a:pt x="230885" y="1385551"/>
                </a:cubicBezTo>
                <a:cubicBezTo>
                  <a:pt x="122500" y="1493955"/>
                  <a:pt x="265782" y="1406331"/>
                  <a:pt x="134683" y="1462526"/>
                </a:cubicBezTo>
                <a:cubicBezTo>
                  <a:pt x="108320" y="1473826"/>
                  <a:pt x="81060" y="1484340"/>
                  <a:pt x="57721" y="1501014"/>
                </a:cubicBezTo>
                <a:cubicBezTo>
                  <a:pt x="35579" y="1516833"/>
                  <a:pt x="0" y="1558745"/>
                  <a:pt x="0" y="1558745"/>
                </a:cubicBezTo>
              </a:path>
            </a:pathLst>
          </a:cu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001502" y="4368337"/>
            <a:ext cx="230885" cy="269413"/>
          </a:xfrm>
          <a:custGeom>
            <a:avLst/>
            <a:gdLst>
              <a:gd name="connsiteX0" fmla="*/ 57722 w 230885"/>
              <a:gd name="connsiteY0" fmla="*/ 0 h 269413"/>
              <a:gd name="connsiteX1" fmla="*/ 19241 w 230885"/>
              <a:gd name="connsiteY1" fmla="*/ 115462 h 269413"/>
              <a:gd name="connsiteX2" fmla="*/ 0 w 230885"/>
              <a:gd name="connsiteY2" fmla="*/ 173194 h 269413"/>
              <a:gd name="connsiteX3" fmla="*/ 0 w 230885"/>
              <a:gd name="connsiteY3" fmla="*/ 269413 h 269413"/>
              <a:gd name="connsiteX4" fmla="*/ 230885 w 230885"/>
              <a:gd name="connsiteY4" fmla="*/ 250169 h 269413"/>
              <a:gd name="connsiteX5" fmla="*/ 230885 w 230885"/>
              <a:gd name="connsiteY5" fmla="*/ 250169 h 269413"/>
              <a:gd name="connsiteX6" fmla="*/ 230885 w 230885"/>
              <a:gd name="connsiteY6" fmla="*/ 250169 h 269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885" h="269413">
                <a:moveTo>
                  <a:pt x="57722" y="0"/>
                </a:moveTo>
                <a:lnTo>
                  <a:pt x="19241" y="115462"/>
                </a:lnTo>
                <a:cubicBezTo>
                  <a:pt x="12827" y="134706"/>
                  <a:pt x="0" y="152909"/>
                  <a:pt x="0" y="173194"/>
                </a:cubicBezTo>
                <a:lnTo>
                  <a:pt x="0" y="269413"/>
                </a:lnTo>
                <a:cubicBezTo>
                  <a:pt x="192287" y="248044"/>
                  <a:pt x="115087" y="250169"/>
                  <a:pt x="230885" y="250169"/>
                </a:cubicBezTo>
                <a:lnTo>
                  <a:pt x="230885" y="250169"/>
                </a:lnTo>
                <a:lnTo>
                  <a:pt x="230885" y="250169"/>
                </a:lnTo>
              </a:path>
            </a:pathLst>
          </a:cu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11</TotalTime>
  <Words>362</Words>
  <Application>Microsoft Office PowerPoint</Application>
  <PresentationFormat>On-screen Show (4:3)</PresentationFormat>
  <Paragraphs>204</Paragraphs>
  <Slides>71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2" baseType="lpstr">
      <vt:lpstr>Revolution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</vt:vector>
  </TitlesOfParts>
  <Company>Mac Mojo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QUILBAN</dc:creator>
  <cp:lastModifiedBy>billinge</cp:lastModifiedBy>
  <cp:revision>2</cp:revision>
  <dcterms:created xsi:type="dcterms:W3CDTF">2010-07-30T13:32:53Z</dcterms:created>
  <dcterms:modified xsi:type="dcterms:W3CDTF">2011-02-01T01:45:23Z</dcterms:modified>
</cp:coreProperties>
</file>