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84" r:id="rId2"/>
    <p:sldId id="256" r:id="rId3"/>
    <p:sldId id="258" r:id="rId4"/>
    <p:sldId id="334" r:id="rId5"/>
    <p:sldId id="336" r:id="rId6"/>
    <p:sldId id="339" r:id="rId7"/>
    <p:sldId id="337" r:id="rId8"/>
    <p:sldId id="340" r:id="rId9"/>
    <p:sldId id="338" r:id="rId10"/>
    <p:sldId id="341" r:id="rId11"/>
    <p:sldId id="335" r:id="rId12"/>
    <p:sldId id="342" r:id="rId13"/>
    <p:sldId id="347" r:id="rId14"/>
    <p:sldId id="348" r:id="rId15"/>
    <p:sldId id="349" r:id="rId16"/>
    <p:sldId id="353" r:id="rId17"/>
    <p:sldId id="350" r:id="rId18"/>
    <p:sldId id="354" r:id="rId19"/>
    <p:sldId id="351" r:id="rId20"/>
    <p:sldId id="355" r:id="rId21"/>
    <p:sldId id="352" r:id="rId22"/>
    <p:sldId id="356" r:id="rId23"/>
    <p:sldId id="357" r:id="rId24"/>
    <p:sldId id="364" r:id="rId25"/>
    <p:sldId id="358" r:id="rId26"/>
    <p:sldId id="363" r:id="rId27"/>
    <p:sldId id="359" r:id="rId28"/>
    <p:sldId id="365" r:id="rId29"/>
    <p:sldId id="360" r:id="rId30"/>
    <p:sldId id="366" r:id="rId31"/>
    <p:sldId id="361" r:id="rId32"/>
    <p:sldId id="367" r:id="rId33"/>
    <p:sldId id="372" r:id="rId34"/>
    <p:sldId id="373" r:id="rId35"/>
    <p:sldId id="371" r:id="rId36"/>
    <p:sldId id="374" r:id="rId37"/>
    <p:sldId id="370" r:id="rId38"/>
    <p:sldId id="375" r:id="rId39"/>
    <p:sldId id="369" r:id="rId40"/>
    <p:sldId id="376" r:id="rId41"/>
    <p:sldId id="368" r:id="rId42"/>
    <p:sldId id="377" r:id="rId43"/>
    <p:sldId id="382" r:id="rId44"/>
    <p:sldId id="387" r:id="rId45"/>
    <p:sldId id="383" r:id="rId46"/>
    <p:sldId id="388" r:id="rId47"/>
    <p:sldId id="384" r:id="rId48"/>
    <p:sldId id="389" r:id="rId49"/>
    <p:sldId id="381" r:id="rId50"/>
    <p:sldId id="392" r:id="rId51"/>
    <p:sldId id="380" r:id="rId52"/>
    <p:sldId id="391" r:id="rId5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CC"/>
    <a:srgbClr val="FF3300"/>
    <a:srgbClr val="99CCFF"/>
    <a:srgbClr val="FF9933"/>
    <a:srgbClr val="FF6600"/>
    <a:srgbClr val="CC99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15" autoAdjust="0"/>
    <p:restoredTop sz="94511" autoAdjust="0"/>
  </p:normalViewPr>
  <p:slideViewPr>
    <p:cSldViewPr snapToGrid="0">
      <p:cViewPr varScale="1">
        <p:scale>
          <a:sx n="110" d="100"/>
          <a:sy n="110" d="100"/>
        </p:scale>
        <p:origin x="133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10B04CE-C58A-41DB-A557-544237190C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4732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001EB72-0435-454E-9DB0-65AA5CE967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815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172380-8B55-4711-BF19-B0ABB1E5D717}" type="slidenum">
              <a:rPr lang="zh-CN" altLang="en-US" smtClean="0"/>
              <a:pPr/>
              <a:t>1</a:t>
            </a:fld>
            <a:endParaRPr lang="en-US" altLang="zh-CN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3523964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6E3311-7119-46C3-AF49-D6A3BB84669C}" type="slidenum">
              <a:rPr lang="zh-CN" altLang="en-US" smtClean="0"/>
              <a:pPr/>
              <a:t>10</a:t>
            </a:fld>
            <a:endParaRPr lang="en-US" altLang="zh-CN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35454077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EDAC42-BBB1-473E-816E-63D699D1C8F7}" type="slidenum">
              <a:rPr lang="zh-CN" altLang="en-US" smtClean="0"/>
              <a:pPr/>
              <a:t>11</a:t>
            </a:fld>
            <a:endParaRPr lang="en-US" altLang="zh-CN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17406133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2DF244-ACE1-488A-B543-7B56CE781660}" type="slidenum">
              <a:rPr lang="zh-CN" altLang="en-US" smtClean="0"/>
              <a:pPr/>
              <a:t>12</a:t>
            </a:fld>
            <a:endParaRPr lang="en-US" altLang="zh-CN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4210859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DFA857-9443-4FEB-89ED-57C2ED9BBEE2}" type="slidenum">
              <a:rPr lang="zh-CN" altLang="en-US" smtClean="0"/>
              <a:pPr/>
              <a:t>13</a:t>
            </a:fld>
            <a:endParaRPr lang="en-US" altLang="zh-CN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18002707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10A474-98BF-4231-82C2-827F5809BE86}" type="slidenum">
              <a:rPr lang="zh-CN" altLang="en-US" smtClean="0"/>
              <a:pPr/>
              <a:t>14</a:t>
            </a:fld>
            <a:endParaRPr lang="en-US" altLang="zh-CN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13602810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AB634-068C-400B-837C-14745BA04BC1}" type="slidenum">
              <a:rPr lang="zh-CN" altLang="en-US" smtClean="0"/>
              <a:pPr/>
              <a:t>15</a:t>
            </a:fld>
            <a:endParaRPr lang="en-US" altLang="zh-CN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40477494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17C4F-D12D-4B0E-88E8-F1734526B78B}" type="slidenum">
              <a:rPr lang="zh-CN" altLang="en-US" smtClean="0"/>
              <a:pPr/>
              <a:t>16</a:t>
            </a:fld>
            <a:endParaRPr lang="en-US" altLang="zh-CN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1873813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9599D2-1AE6-4F4A-A081-4F33CFEC1C64}" type="slidenum">
              <a:rPr lang="zh-CN" altLang="en-US" smtClean="0"/>
              <a:pPr/>
              <a:t>17</a:t>
            </a:fld>
            <a:endParaRPr lang="en-US" altLang="zh-CN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34119229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301D03-1FF7-473E-84D6-ABFEDEE27766}" type="slidenum">
              <a:rPr lang="zh-CN" altLang="en-US" smtClean="0"/>
              <a:pPr/>
              <a:t>18</a:t>
            </a:fld>
            <a:endParaRPr lang="en-US" altLang="zh-CN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42380301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15A8F-4793-4912-B68A-F1993E9B91C6}" type="slidenum">
              <a:rPr lang="zh-CN" altLang="en-US" smtClean="0"/>
              <a:pPr/>
              <a:t>19</a:t>
            </a:fld>
            <a:endParaRPr lang="en-US" altLang="zh-CN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3638033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123E45-F52B-4F5F-B953-E80297236690}" type="slidenum">
              <a:rPr lang="zh-CN" altLang="en-US" smtClean="0"/>
              <a:pPr/>
              <a:t>2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2188472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951E7B-014D-405A-B766-FBBAF2D045D0}" type="slidenum">
              <a:rPr lang="zh-CN" altLang="en-US" smtClean="0"/>
              <a:pPr/>
              <a:t>20</a:t>
            </a:fld>
            <a:endParaRPr lang="en-US" altLang="zh-CN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9237879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F8BD11-E5F4-4722-9D06-8511F2AF4788}" type="slidenum">
              <a:rPr lang="zh-CN" altLang="en-US" smtClean="0"/>
              <a:pPr/>
              <a:t>21</a:t>
            </a:fld>
            <a:endParaRPr lang="en-US" altLang="zh-CN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7933126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07C507-17FB-4259-B65D-65F917CCED57}" type="slidenum">
              <a:rPr lang="zh-CN" altLang="en-US" smtClean="0"/>
              <a:pPr/>
              <a:t>22</a:t>
            </a:fld>
            <a:endParaRPr lang="en-US" altLang="zh-CN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14301309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EFEA50-3924-4BDC-AC7E-D5553CE93418}" type="slidenum">
              <a:rPr lang="zh-CN" altLang="en-US" smtClean="0"/>
              <a:pPr/>
              <a:t>23</a:t>
            </a:fld>
            <a:endParaRPr lang="en-US" altLang="zh-CN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19414084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2CB518-F514-4991-A23B-4D190E0D8265}" type="slidenum">
              <a:rPr lang="zh-CN" altLang="en-US" smtClean="0"/>
              <a:pPr/>
              <a:t>24</a:t>
            </a:fld>
            <a:endParaRPr lang="en-US" altLang="zh-CN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2326245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9B700A-0403-4222-AF69-9375E4EDAEA2}" type="slidenum">
              <a:rPr lang="zh-CN" altLang="en-US" smtClean="0"/>
              <a:pPr/>
              <a:t>25</a:t>
            </a:fld>
            <a:endParaRPr lang="en-US" altLang="zh-CN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39479059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57EE57-70DA-43BE-9645-F5EC8F0DF49B}" type="slidenum">
              <a:rPr lang="zh-CN" altLang="en-US" smtClean="0"/>
              <a:pPr/>
              <a:t>26</a:t>
            </a:fld>
            <a:endParaRPr lang="en-US" altLang="zh-CN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0107332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9087AD-B30F-4454-BB76-6DD181BEB715}" type="slidenum">
              <a:rPr lang="zh-CN" altLang="en-US" smtClean="0"/>
              <a:pPr/>
              <a:t>27</a:t>
            </a:fld>
            <a:endParaRPr lang="en-US" altLang="zh-CN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37607270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8560F-6443-4D0B-8D74-D0C2D8A93047}" type="slidenum">
              <a:rPr lang="zh-CN" altLang="en-US" smtClean="0"/>
              <a:pPr/>
              <a:t>28</a:t>
            </a:fld>
            <a:endParaRPr lang="en-US" altLang="zh-CN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13685778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8ACC7D-D72A-4551-860C-E3355CD36716}" type="slidenum">
              <a:rPr lang="zh-CN" altLang="en-US" smtClean="0"/>
              <a:pPr/>
              <a:t>29</a:t>
            </a:fld>
            <a:endParaRPr lang="en-US" altLang="zh-CN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3058253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BFBEA7-4359-45CE-A662-A020A51D447F}" type="slidenum">
              <a:rPr lang="zh-CN" altLang="en-US" smtClean="0"/>
              <a:pPr/>
              <a:t>3</a:t>
            </a:fld>
            <a:endParaRPr lang="en-US" altLang="zh-CN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34602346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B3A6BB-0B1D-45D6-998C-4D159B1BB1D5}" type="slidenum">
              <a:rPr lang="zh-CN" altLang="en-US" smtClean="0"/>
              <a:pPr/>
              <a:t>30</a:t>
            </a:fld>
            <a:endParaRPr lang="en-US" altLang="zh-CN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3122698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44C2C-138A-4710-8240-D0A2AA2E753D}" type="slidenum">
              <a:rPr lang="zh-CN" altLang="en-US" smtClean="0"/>
              <a:pPr/>
              <a:t>31</a:t>
            </a:fld>
            <a:endParaRPr lang="en-US" altLang="zh-CN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8192030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27180A-D8BC-41E8-9131-4175B9F188D8}" type="slidenum">
              <a:rPr lang="zh-CN" altLang="en-US" smtClean="0"/>
              <a:pPr/>
              <a:t>32</a:t>
            </a:fld>
            <a:endParaRPr lang="en-US" altLang="zh-CN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17842337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00A7F-2111-4411-A276-93161B92A931}" type="slidenum">
              <a:rPr lang="zh-CN" altLang="en-US" smtClean="0"/>
              <a:pPr/>
              <a:t>33</a:t>
            </a:fld>
            <a:endParaRPr lang="en-US" altLang="zh-CN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ja-JP" altLang="en-US" smtClean="0"/>
              <a:t>え</a:t>
            </a:r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72314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434C30-D2DC-4244-BD23-B639325532E9}" type="slidenum">
              <a:rPr lang="zh-CN" altLang="en-US" smtClean="0"/>
              <a:pPr/>
              <a:t>34</a:t>
            </a:fld>
            <a:endParaRPr lang="en-US" altLang="zh-CN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3709080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5F90EC-6166-4423-8956-DF304F8D7FCF}" type="slidenum">
              <a:rPr lang="zh-CN" altLang="en-US" smtClean="0"/>
              <a:pPr/>
              <a:t>35</a:t>
            </a:fld>
            <a:endParaRPr lang="en-US" altLang="zh-CN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42162312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6850F-71E9-481D-9E36-B441C1B56B77}" type="slidenum">
              <a:rPr lang="zh-CN" altLang="en-US" smtClean="0"/>
              <a:pPr/>
              <a:t>36</a:t>
            </a:fld>
            <a:endParaRPr lang="en-US" altLang="zh-CN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AU" altLang="zh-CN" smtClean="0"/>
              <a:t>,</a:t>
            </a:r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14334775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184D6-2D43-4BF6-A57D-F2D5A617B7FE}" type="slidenum">
              <a:rPr lang="zh-CN" altLang="en-US" smtClean="0"/>
              <a:pPr/>
              <a:t>37</a:t>
            </a:fld>
            <a:endParaRPr lang="en-US" altLang="zh-CN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77639810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A7F928-F4AC-40CD-B4CF-BF259208F939}" type="slidenum">
              <a:rPr lang="zh-CN" altLang="en-US" smtClean="0"/>
              <a:pPr/>
              <a:t>38</a:t>
            </a:fld>
            <a:endParaRPr lang="en-US" altLang="zh-CN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19480045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A91B64-340C-4C44-B3BC-01DA0A32FB3B}" type="slidenum">
              <a:rPr lang="zh-CN" altLang="en-US" smtClean="0"/>
              <a:pPr/>
              <a:t>39</a:t>
            </a:fld>
            <a:endParaRPr lang="en-US" altLang="zh-CN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379471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EC1901-EC33-4AAF-852B-8F1782B67A85}" type="slidenum">
              <a:rPr lang="zh-CN" altLang="en-US" smtClean="0"/>
              <a:pPr/>
              <a:t>4</a:t>
            </a:fld>
            <a:endParaRPr lang="en-US" altLang="zh-CN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1025327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D7D95E-0C65-4A98-9C7F-0EA60AE18388}" type="slidenum">
              <a:rPr lang="zh-CN" altLang="en-US" smtClean="0"/>
              <a:pPr/>
              <a:t>40</a:t>
            </a:fld>
            <a:endParaRPr lang="en-US" altLang="zh-CN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353078071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D84DE6-BFEA-436D-9611-7F5ACEE00B52}" type="slidenum">
              <a:rPr lang="zh-CN" altLang="en-US" smtClean="0"/>
              <a:pPr/>
              <a:t>41</a:t>
            </a:fld>
            <a:endParaRPr lang="en-US" altLang="zh-CN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82300169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03B2A8-A7D0-4B9D-9691-769285D7E37F}" type="slidenum">
              <a:rPr lang="zh-CN" altLang="en-US" smtClean="0"/>
              <a:pPr/>
              <a:t>42</a:t>
            </a:fld>
            <a:endParaRPr lang="en-US" altLang="zh-CN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198374190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A647EB-609D-457B-8E8F-4FE5ABFAEFAC}" type="slidenum">
              <a:rPr lang="zh-CN" altLang="en-US" smtClean="0"/>
              <a:pPr/>
              <a:t>43</a:t>
            </a:fld>
            <a:endParaRPr lang="en-US" altLang="zh-CN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62030424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73E348-B112-4E95-8C01-F405B41E9E00}" type="slidenum">
              <a:rPr lang="zh-CN" altLang="en-US" smtClean="0"/>
              <a:pPr/>
              <a:t>44</a:t>
            </a:fld>
            <a:endParaRPr lang="en-US" altLang="zh-CN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23566569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124995-DA2E-4DD1-9982-1401E9895F13}" type="slidenum">
              <a:rPr lang="zh-CN" altLang="en-US" smtClean="0"/>
              <a:pPr/>
              <a:t>45</a:t>
            </a:fld>
            <a:endParaRPr lang="en-US" altLang="zh-CN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143581427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7818F7-B513-44B6-BDD7-9B8588D6EE22}" type="slidenum">
              <a:rPr lang="zh-CN" altLang="en-US" smtClean="0"/>
              <a:pPr/>
              <a:t>46</a:t>
            </a:fld>
            <a:endParaRPr lang="en-US" altLang="zh-CN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317794625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5DF295-A9B5-4163-9557-28BAAB3D117A}" type="slidenum">
              <a:rPr lang="zh-CN" altLang="en-US" smtClean="0"/>
              <a:pPr/>
              <a:t>47</a:t>
            </a:fld>
            <a:endParaRPr lang="en-US" altLang="zh-CN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400358552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03663-396A-4C92-8988-77DCE910098C}" type="slidenum">
              <a:rPr lang="zh-CN" altLang="en-US" smtClean="0"/>
              <a:pPr/>
              <a:t>48</a:t>
            </a:fld>
            <a:endParaRPr lang="en-US" altLang="zh-CN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199536801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AAC965-6C2A-4C0C-B86B-D02D9C8FFA44}" type="slidenum">
              <a:rPr lang="zh-CN" altLang="en-US" smtClean="0"/>
              <a:pPr/>
              <a:t>49</a:t>
            </a:fld>
            <a:endParaRPr lang="en-US" altLang="zh-CN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350464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FDDEAE-CF77-422D-9B95-24C21389793E}" type="slidenum">
              <a:rPr lang="zh-CN" altLang="en-US" smtClean="0"/>
              <a:pPr/>
              <a:t>5</a:t>
            </a:fld>
            <a:endParaRPr lang="en-US" altLang="zh-CN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153592774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6F8BDB-9A98-4630-9061-CF3B8A230DCF}" type="slidenum">
              <a:rPr lang="zh-CN" altLang="en-US" smtClean="0"/>
              <a:pPr/>
              <a:t>50</a:t>
            </a:fld>
            <a:endParaRPr lang="en-US" altLang="zh-CN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56871663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94A61D-211B-45EA-962A-4989C817BBC8}" type="slidenum">
              <a:rPr lang="zh-CN" altLang="en-US" smtClean="0"/>
              <a:pPr/>
              <a:t>51</a:t>
            </a:fld>
            <a:endParaRPr lang="en-US" altLang="zh-CN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80467115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FA05BE-13E4-470A-BF6D-D683D09E65A6}" type="slidenum">
              <a:rPr lang="zh-CN" altLang="en-US" smtClean="0"/>
              <a:pPr/>
              <a:t>52</a:t>
            </a:fld>
            <a:endParaRPr lang="en-US" altLang="zh-CN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3005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5B21E-491C-4640-B1BA-8F5C551F8643}" type="slidenum">
              <a:rPr lang="zh-CN" altLang="en-US" smtClean="0"/>
              <a:pPr/>
              <a:t>6</a:t>
            </a:fld>
            <a:endParaRPr lang="en-US" altLang="zh-CN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781987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448BD5-B9F0-4D4E-9F57-C948B90B7E1A}" type="slidenum">
              <a:rPr lang="zh-CN" altLang="en-US" smtClean="0"/>
              <a:pPr/>
              <a:t>7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906013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0073B2-0911-4AB0-9E96-B8D9664FCB0D}" type="slidenum">
              <a:rPr lang="zh-CN" altLang="en-US" smtClean="0"/>
              <a:pPr/>
              <a:t>8</a:t>
            </a:fld>
            <a:endParaRPr lang="en-US" altLang="zh-CN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575527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1AC25B-0A1C-4E7C-A3F4-71C233FC932B}" type="slidenum">
              <a:rPr lang="zh-CN" altLang="en-US" smtClean="0"/>
              <a:pPr/>
              <a:t>9</a:t>
            </a:fld>
            <a:endParaRPr lang="en-US" altLang="zh-CN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1338673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A5C59-4874-4EEF-B252-E6CCFD07068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C8417-E5D6-45FB-BFF6-436853E08B8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F57C7-DEEC-4C83-B5F0-D492282594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01B48-57D9-4746-BF76-069AD386BDE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2CDB6-8347-4217-AF27-A882F8FAC0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F64A2-E7EB-4E72-BB84-C59EDDCA15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A793B-14C7-4B6E-9D2E-52AC693F649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D3ABA-BFBD-4B9D-97FD-6877C23072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F0AD7-CD16-4B5A-9D74-BA51C82C29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9BCA9-DF10-4B7A-950D-79B450A62F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C77EE-38B8-4627-A9CF-6DA1C4B522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CD27D-919B-41A6-A890-9D27A54810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a typeface="宋体" pitchFamily="2" charset="-122"/>
              </a:defRPr>
            </a:lvl1pPr>
          </a:lstStyle>
          <a:p>
            <a:pPr>
              <a:defRPr/>
            </a:pPr>
            <a:fld id="{07EA75E7-FE8D-4685-816F-EB0754FE7BE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slide" Target="slide12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wmf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wmf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wmf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wmf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7.xml"/><Relationship Id="rId18" Type="http://schemas.openxmlformats.org/officeDocument/2006/relationships/slide" Target="slide27.xml"/><Relationship Id="rId26" Type="http://schemas.openxmlformats.org/officeDocument/2006/relationships/slide" Target="slide43.xml"/><Relationship Id="rId3" Type="http://schemas.openxmlformats.org/officeDocument/2006/relationships/notesSlide" Target="../notesSlides/notesSlide2.xml"/><Relationship Id="rId21" Type="http://schemas.openxmlformats.org/officeDocument/2006/relationships/slide" Target="slide33.xml"/><Relationship Id="rId34" Type="http://schemas.openxmlformats.org/officeDocument/2006/relationships/image" Target="../media/image3.wmf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25.xml"/><Relationship Id="rId25" Type="http://schemas.openxmlformats.org/officeDocument/2006/relationships/slide" Target="slide41.xml"/><Relationship Id="rId33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6" Type="http://schemas.openxmlformats.org/officeDocument/2006/relationships/slide" Target="slide23.xml"/><Relationship Id="rId20" Type="http://schemas.openxmlformats.org/officeDocument/2006/relationships/slide" Target="slide31.xml"/><Relationship Id="rId29" Type="http://schemas.openxmlformats.org/officeDocument/2006/relationships/slide" Target="slide49.xml"/><Relationship Id="rId1" Type="http://schemas.openxmlformats.org/officeDocument/2006/relationships/themeOverride" Target="../theme/themeOverride1.xml"/><Relationship Id="rId6" Type="http://schemas.openxmlformats.org/officeDocument/2006/relationships/slide" Target="slide6.xml"/><Relationship Id="rId11" Type="http://schemas.openxmlformats.org/officeDocument/2006/relationships/slide" Target="slide15.xml"/><Relationship Id="rId24" Type="http://schemas.openxmlformats.org/officeDocument/2006/relationships/slide" Target="slide39.xml"/><Relationship Id="rId32" Type="http://schemas.openxmlformats.org/officeDocument/2006/relationships/image" Target="../media/image1.wmf"/><Relationship Id="rId5" Type="http://schemas.openxmlformats.org/officeDocument/2006/relationships/slide" Target="slide7.xml"/><Relationship Id="rId15" Type="http://schemas.openxmlformats.org/officeDocument/2006/relationships/slide" Target="slide21.xml"/><Relationship Id="rId23" Type="http://schemas.openxmlformats.org/officeDocument/2006/relationships/slide" Target="slide37.xml"/><Relationship Id="rId28" Type="http://schemas.openxmlformats.org/officeDocument/2006/relationships/slide" Target="slide47.xml"/><Relationship Id="rId36" Type="http://schemas.openxmlformats.org/officeDocument/2006/relationships/image" Target="../media/image5.wmf"/><Relationship Id="rId10" Type="http://schemas.openxmlformats.org/officeDocument/2006/relationships/slide" Target="slide13.xml"/><Relationship Id="rId19" Type="http://schemas.openxmlformats.org/officeDocument/2006/relationships/slide" Target="slide29.xml"/><Relationship Id="rId31" Type="http://schemas.openxmlformats.org/officeDocument/2006/relationships/slide" Target="slide3.xml"/><Relationship Id="rId4" Type="http://schemas.openxmlformats.org/officeDocument/2006/relationships/slide" Target="slide5.xml"/><Relationship Id="rId9" Type="http://schemas.openxmlformats.org/officeDocument/2006/relationships/slide" Target="slide11.xml"/><Relationship Id="rId14" Type="http://schemas.openxmlformats.org/officeDocument/2006/relationships/slide" Target="slide19.xml"/><Relationship Id="rId22" Type="http://schemas.openxmlformats.org/officeDocument/2006/relationships/slide" Target="slide35.xml"/><Relationship Id="rId27" Type="http://schemas.openxmlformats.org/officeDocument/2006/relationships/slide" Target="slide45.xml"/><Relationship Id="rId30" Type="http://schemas.openxmlformats.org/officeDocument/2006/relationships/slide" Target="slide51.xml"/><Relationship Id="rId35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slide" Target="slide2.x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2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wmf"/><Relationship Id="rId4" Type="http://schemas.openxmlformats.org/officeDocument/2006/relationships/slide" Target="slide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wmf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wmf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wmf"/><Relationship Id="rId4" Type="http://schemas.openxmlformats.org/officeDocument/2006/relationships/slide" Target="slide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wmf"/><Relationship Id="rId4" Type="http://schemas.openxmlformats.org/officeDocument/2006/relationships/slide" Target="slide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wmf"/><Relationship Id="rId4" Type="http://schemas.openxmlformats.org/officeDocument/2006/relationships/slide" Target="slide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wmf"/><Relationship Id="rId4" Type="http://schemas.openxmlformats.org/officeDocument/2006/relationships/slide" Target="slide3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wmf"/><Relationship Id="rId4" Type="http://schemas.openxmlformats.org/officeDocument/2006/relationships/slide" Target="slide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wmf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wmf"/><Relationship Id="rId4" Type="http://schemas.openxmlformats.org/officeDocument/2006/relationships/slide" Target="slide4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wmf"/><Relationship Id="rId4" Type="http://schemas.openxmlformats.org/officeDocument/2006/relationships/slide" Target="slide4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wmf"/><Relationship Id="rId4" Type="http://schemas.openxmlformats.org/officeDocument/2006/relationships/slide" Target="slide4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wmf"/><Relationship Id="rId4" Type="http://schemas.openxmlformats.org/officeDocument/2006/relationships/slide" Target="slide5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wmf"/><Relationship Id="rId4" Type="http://schemas.openxmlformats.org/officeDocument/2006/relationships/slide" Target="slide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wmf"/><Relationship Id="rId4" Type="http://schemas.openxmlformats.org/officeDocument/2006/relationships/slide" Target="slide5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wmf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slide" Target="slide10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1958975"/>
            <a:ext cx="7743825" cy="2098675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7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Kristen ITC" pitchFamily="66" charset="0"/>
                <a:ea typeface="宋体" pitchFamily="2" charset="-122"/>
              </a:rPr>
              <a:t>復習</a:t>
            </a:r>
            <a:r>
              <a:rPr lang="en-US" altLang="zh-CN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Kristen ITC" pitchFamily="66" charset="0"/>
                <a:ea typeface="宋体" pitchFamily="2" charset="-122"/>
              </a:rPr>
              <a:t> </a:t>
            </a:r>
            <a:endParaRPr lang="en-US" altLang="zh-CN" sz="72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Kristen ITC" pitchFamily="66" charset="0"/>
              <a:ea typeface="宋体" pitchFamily="2" charset="-122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7969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宋体" pitchFamily="2" charset="-122"/>
              </a:rPr>
              <a:t>Revi</a:t>
            </a:r>
            <a:r>
              <a:rPr lang="en-AU" altLang="zh-CN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宋体" pitchFamily="2" charset="-122"/>
              </a:rPr>
              <a:t>sion!</a:t>
            </a:r>
            <a:endParaRPr lang="zh-CN" altLang="en-US" sz="40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ea typeface="宋体" pitchFamily="2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311400"/>
            <a:ext cx="4611687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</a:p>
        </p:txBody>
      </p:sp>
      <p:pic>
        <p:nvPicPr>
          <p:cNvPr id="17411" name="Picture 13" descr="j0101318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39888" y="296863"/>
            <a:ext cx="2616200" cy="2312987"/>
          </a:xfrm>
          <a:noFill/>
        </p:spPr>
      </p:pic>
      <p:sp>
        <p:nvSpPr>
          <p:cNvPr id="160772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05675" y="4981575"/>
            <a:ext cx="604838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481763" y="5745163"/>
            <a:ext cx="2119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18125" y="6381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505450" y="828675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40  points</a:t>
            </a:r>
          </a:p>
        </p:txBody>
      </p:sp>
      <p:sp>
        <p:nvSpPr>
          <p:cNvPr id="17416" name="Text Box 17"/>
          <p:cNvSpPr txBox="1">
            <a:spLocks noChangeArrowheads="1"/>
          </p:cNvSpPr>
          <p:nvPr/>
        </p:nvSpPr>
        <p:spPr bwMode="auto">
          <a:xfrm>
            <a:off x="487363" y="3232150"/>
            <a:ext cx="3381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4800" b="0">
                <a:ea typeface="宋体" pitchFamily="2" charset="-122"/>
              </a:rPr>
              <a:t> </a:t>
            </a:r>
          </a:p>
        </p:txBody>
      </p:sp>
      <p:sp>
        <p:nvSpPr>
          <p:cNvPr id="17417" name="内容占位符 11"/>
          <p:cNvSpPr>
            <a:spLocks noGrp="1"/>
          </p:cNvSpPr>
          <p:nvPr>
            <p:ph sz="half" idx="2"/>
          </p:nvPr>
        </p:nvSpPr>
        <p:spPr>
          <a:xfrm>
            <a:off x="723900" y="3765550"/>
            <a:ext cx="7082619" cy="1173163"/>
          </a:xfrm>
        </p:spPr>
        <p:txBody>
          <a:bodyPr/>
          <a:lstStyle/>
          <a:p>
            <a:pPr eaLnBrk="1" hangingPunct="1"/>
            <a:r>
              <a:rPr lang="ja-JP" altLang="en-US" sz="4000" smtClean="0">
                <a:ea typeface="宋体" pitchFamily="2" charset="-122"/>
              </a:rPr>
              <a:t>ＡＫＡＩ　Ｒｅｄ</a:t>
            </a:r>
            <a:endParaRPr lang="en-US" altLang="ja-JP" sz="4000" dirty="0" smtClean="0">
              <a:ea typeface="宋体" pitchFamily="2" charset="-122"/>
            </a:endParaRPr>
          </a:p>
          <a:p>
            <a:pPr eaLnBrk="1" hangingPunct="1"/>
            <a:r>
              <a:rPr lang="ja-JP" altLang="en-US" sz="4000" smtClean="0">
                <a:ea typeface="宋体" pitchFamily="2" charset="-122"/>
              </a:rPr>
              <a:t>ＳＨＩＲＯＩ　Ｗｈｉｔｅ</a:t>
            </a:r>
            <a:endParaRPr lang="en-AU" altLang="ja-JP" sz="4000" dirty="0" smtClean="0">
              <a:ea typeface="宋体" pitchFamily="2" charset="-122"/>
            </a:endParaRPr>
          </a:p>
          <a:p>
            <a:pPr eaLnBrk="1" hangingPunct="1">
              <a:buNone/>
            </a:pPr>
            <a:endParaRPr lang="zh-CN" altLang="en-US" sz="6000" dirty="0" smtClean="0">
              <a:ea typeface="宋体" pitchFamily="2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14663"/>
            <a:ext cx="7753350" cy="11303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itchFamily="2" charset="-122"/>
              </a:rPr>
              <a:t/>
            </a:r>
            <a:br>
              <a:rPr lang="en-US" altLang="zh-CN" sz="4000" dirty="0" smtClean="0">
                <a:ea typeface="宋体" pitchFamily="2" charset="-122"/>
              </a:rPr>
            </a:br>
            <a:r>
              <a:rPr lang="en-US" altLang="zh-CN" sz="4000" dirty="0" smtClean="0">
                <a:ea typeface="宋体" pitchFamily="2" charset="-122"/>
              </a:rPr>
              <a:t/>
            </a:r>
            <a:br>
              <a:rPr lang="en-US" altLang="zh-CN" sz="4000" dirty="0" smtClean="0">
                <a:ea typeface="宋体" pitchFamily="2" charset="-122"/>
              </a:rPr>
            </a:br>
            <a:r>
              <a:rPr lang="en-US" altLang="zh-CN" sz="4000" dirty="0" smtClean="0">
                <a:ea typeface="宋体" pitchFamily="2" charset="-122"/>
              </a:rPr>
              <a:t/>
            </a:r>
            <a:br>
              <a:rPr lang="en-US" altLang="zh-CN" sz="4000" dirty="0" smtClean="0">
                <a:ea typeface="宋体" pitchFamily="2" charset="-122"/>
              </a:rPr>
            </a:br>
            <a:r>
              <a:rPr lang="en-US" altLang="zh-CN" sz="4000" dirty="0" smtClean="0">
                <a:ea typeface="宋体" pitchFamily="2" charset="-122"/>
              </a:rPr>
              <a:t>Read the sentence</a:t>
            </a:r>
            <a:r>
              <a:rPr lang="en-AU" altLang="zh-CN" sz="4000" dirty="0" smtClean="0">
                <a:ea typeface="宋体" pitchFamily="2" charset="-122"/>
              </a:rPr>
              <a:t>s</a:t>
            </a:r>
            <a:r>
              <a:rPr lang="en-US" altLang="zh-CN" sz="4000" dirty="0" smtClean="0">
                <a:ea typeface="宋体" pitchFamily="2" charset="-122"/>
              </a:rPr>
              <a:t> with the kanji</a:t>
            </a:r>
            <a:br>
              <a:rPr lang="en-US" altLang="zh-CN" sz="4000" dirty="0" smtClean="0">
                <a:ea typeface="宋体" pitchFamily="2" charset="-122"/>
              </a:rPr>
            </a:br>
            <a:r>
              <a:rPr lang="ja-JP" altLang="en-US" sz="4000" smtClean="0">
                <a:ea typeface="宋体" pitchFamily="2" charset="-122"/>
              </a:rPr>
              <a:t>これは何ですか。</a:t>
            </a:r>
            <a:r>
              <a:rPr lang="en-US" altLang="ja-JP" sz="4000" dirty="0" smtClean="0">
                <a:ea typeface="宋体" pitchFamily="2" charset="-122"/>
              </a:rPr>
              <a:t/>
            </a:r>
            <a:br>
              <a:rPr lang="en-US" altLang="ja-JP" sz="4000" dirty="0" smtClean="0">
                <a:ea typeface="宋体" pitchFamily="2" charset="-122"/>
              </a:rPr>
            </a:br>
            <a:r>
              <a:rPr lang="ja-JP" altLang="en-US" sz="4000" smtClean="0">
                <a:ea typeface="宋体" pitchFamily="2" charset="-122"/>
              </a:rPr>
              <a:t>それは五匹ねこです。</a:t>
            </a:r>
            <a:r>
              <a:rPr lang="en-US" altLang="ja-JP" sz="4000" dirty="0" smtClean="0">
                <a:ea typeface="宋体" pitchFamily="2" charset="-122"/>
              </a:rPr>
              <a:t/>
            </a:r>
            <a:br>
              <a:rPr lang="en-US" altLang="ja-JP" sz="4000" dirty="0" smtClean="0">
                <a:ea typeface="宋体" pitchFamily="2" charset="-122"/>
              </a:rPr>
            </a:br>
            <a:r>
              <a:rPr lang="en-US" altLang="ja-JP" sz="4000" dirty="0" smtClean="0">
                <a:ea typeface="宋体" pitchFamily="2" charset="-122"/>
              </a:rPr>
              <a:t/>
            </a:r>
            <a:br>
              <a:rPr lang="en-US" altLang="ja-JP" sz="4000" dirty="0" smtClean="0">
                <a:ea typeface="宋体" pitchFamily="2" charset="-122"/>
              </a:rPr>
            </a:br>
            <a:r>
              <a:rPr lang="en-US" altLang="zh-CN" sz="4000" dirty="0" smtClean="0">
                <a:ea typeface="宋体" pitchFamily="2" charset="-122"/>
              </a:rPr>
              <a:t/>
            </a:r>
            <a:br>
              <a:rPr lang="en-US" altLang="zh-CN" sz="4000" dirty="0" smtClean="0">
                <a:ea typeface="宋体" pitchFamily="2" charset="-122"/>
              </a:rPr>
            </a:br>
            <a:r>
              <a:rPr lang="en-US" altLang="ja-JP" sz="4000" dirty="0" smtClean="0">
                <a:ea typeface="宋体" pitchFamily="2" charset="-122"/>
              </a:rPr>
              <a:t/>
            </a:r>
            <a:br>
              <a:rPr lang="en-US" altLang="ja-JP" sz="4000" dirty="0" smtClean="0">
                <a:ea typeface="宋体" pitchFamily="2" charset="-122"/>
              </a:rPr>
            </a:br>
            <a:endParaRPr lang="zh-CN" altLang="en-US" sz="6000" b="1" dirty="0" smtClean="0">
              <a:ea typeface="宋体" pitchFamily="2" charset="-122"/>
            </a:endParaRPr>
          </a:p>
        </p:txBody>
      </p:sp>
      <p:pic>
        <p:nvPicPr>
          <p:cNvPr id="18435" name="Picture 18" descr="j0101318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49425" y="401638"/>
            <a:ext cx="2616200" cy="2312987"/>
          </a:xfrm>
          <a:noFill/>
        </p:spPr>
      </p:pic>
      <p:sp>
        <p:nvSpPr>
          <p:cNvPr id="153604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06775" y="4914900"/>
            <a:ext cx="604838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657475" y="54403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153606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5108575" y="7302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18440" name="Text Box 10"/>
          <p:cNvSpPr txBox="1">
            <a:spLocks noChangeArrowheads="1"/>
          </p:cNvSpPr>
          <p:nvPr/>
        </p:nvSpPr>
        <p:spPr bwMode="auto">
          <a:xfrm>
            <a:off x="5295900" y="919163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50  points</a:t>
            </a:r>
          </a:p>
        </p:txBody>
      </p:sp>
      <p:sp>
        <p:nvSpPr>
          <p:cNvPr id="18441" name="Text Box 19"/>
          <p:cNvSpPr txBox="1">
            <a:spLocks noChangeArrowheads="1"/>
          </p:cNvSpPr>
          <p:nvPr/>
        </p:nvSpPr>
        <p:spPr bwMode="auto">
          <a:xfrm>
            <a:off x="5240338" y="544988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1475" y="2287587"/>
            <a:ext cx="7817182" cy="1479195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  <a:b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</a:br>
            <a:endParaRPr lang="en-US" altLang="zh-CN" sz="5400" b="1" dirty="0" smtClean="0">
              <a:solidFill>
                <a:srgbClr val="CC0000"/>
              </a:solidFill>
              <a:latin typeface="Arial" charset="0"/>
              <a:ea typeface="宋体" pitchFamily="2" charset="-122"/>
            </a:endParaRPr>
          </a:p>
        </p:txBody>
      </p:sp>
      <p:pic>
        <p:nvPicPr>
          <p:cNvPr id="19459" name="Picture 13" descr="j0101318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84338" y="296863"/>
            <a:ext cx="2616200" cy="2312987"/>
          </a:xfrm>
          <a:noFill/>
        </p:spPr>
      </p:pic>
      <p:sp>
        <p:nvSpPr>
          <p:cNvPr id="161796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8375" y="5075238"/>
            <a:ext cx="604838" cy="5445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521450" y="5773738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213350" y="7175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373688" y="906463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50  points</a:t>
            </a:r>
          </a:p>
        </p:txBody>
      </p:sp>
      <p:sp>
        <p:nvSpPr>
          <p:cNvPr id="19464" name="内容占位符 11"/>
          <p:cNvSpPr>
            <a:spLocks noGrp="1"/>
          </p:cNvSpPr>
          <p:nvPr>
            <p:ph sz="half" idx="2"/>
          </p:nvPr>
        </p:nvSpPr>
        <p:spPr>
          <a:xfrm>
            <a:off x="257175" y="4094328"/>
            <a:ext cx="6529388" cy="2001672"/>
          </a:xfrm>
        </p:spPr>
        <p:txBody>
          <a:bodyPr/>
          <a:lstStyle/>
          <a:p>
            <a:pPr eaLnBrk="1" hangingPunct="1"/>
            <a:endParaRPr lang="en-US" altLang="ja-JP" dirty="0" smtClean="0"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altLang="ja-JP" sz="4000" dirty="0" err="1" smtClean="0">
                <a:ea typeface="宋体" pitchFamily="2" charset="-122"/>
              </a:rPr>
              <a:t>Kore</a:t>
            </a:r>
            <a:r>
              <a:rPr lang="en-US" altLang="ja-JP" sz="4000" dirty="0" smtClean="0">
                <a:ea typeface="宋体" pitchFamily="2" charset="-122"/>
              </a:rPr>
              <a:t> </a:t>
            </a:r>
            <a:r>
              <a:rPr lang="en-US" altLang="ja-JP" sz="4000" dirty="0" err="1" smtClean="0">
                <a:ea typeface="宋体" pitchFamily="2" charset="-122"/>
              </a:rPr>
              <a:t>wa</a:t>
            </a:r>
            <a:r>
              <a:rPr lang="en-US" altLang="ja-JP" sz="4000" dirty="0" smtClean="0">
                <a:ea typeface="宋体" pitchFamily="2" charset="-122"/>
              </a:rPr>
              <a:t> </a:t>
            </a:r>
            <a:r>
              <a:rPr lang="en-US" altLang="ja-JP" sz="4000" dirty="0" err="1" smtClean="0">
                <a:ea typeface="宋体" pitchFamily="2" charset="-122"/>
              </a:rPr>
              <a:t>nan</a:t>
            </a:r>
            <a:r>
              <a:rPr lang="en-US" altLang="ja-JP" sz="4000" dirty="0" smtClean="0">
                <a:ea typeface="宋体" pitchFamily="2" charset="-122"/>
              </a:rPr>
              <a:t> </a:t>
            </a:r>
            <a:r>
              <a:rPr lang="en-US" altLang="ja-JP" sz="4000" dirty="0" err="1" smtClean="0">
                <a:ea typeface="宋体" pitchFamily="2" charset="-122"/>
              </a:rPr>
              <a:t>desu</a:t>
            </a:r>
            <a:r>
              <a:rPr lang="en-US" altLang="ja-JP" sz="4000" dirty="0" smtClean="0">
                <a:ea typeface="宋体" pitchFamily="2" charset="-122"/>
              </a:rPr>
              <a:t> ka?</a:t>
            </a:r>
          </a:p>
          <a:p>
            <a:pPr eaLnBrk="1" hangingPunct="1">
              <a:buNone/>
            </a:pPr>
            <a:r>
              <a:rPr lang="en-US" altLang="ja-JP" sz="4000" dirty="0" smtClean="0">
                <a:ea typeface="宋体" pitchFamily="2" charset="-122"/>
              </a:rPr>
              <a:t>Sore </a:t>
            </a:r>
            <a:r>
              <a:rPr lang="en-US" altLang="ja-JP" sz="4000" dirty="0" err="1" smtClean="0">
                <a:ea typeface="宋体" pitchFamily="2" charset="-122"/>
              </a:rPr>
              <a:t>wa</a:t>
            </a:r>
            <a:r>
              <a:rPr lang="en-US" altLang="ja-JP" sz="4000" dirty="0" smtClean="0">
                <a:ea typeface="宋体" pitchFamily="2" charset="-122"/>
              </a:rPr>
              <a:t> go </a:t>
            </a:r>
            <a:r>
              <a:rPr lang="en-US" altLang="ja-JP" sz="4000" dirty="0" err="1" smtClean="0">
                <a:ea typeface="宋体" pitchFamily="2" charset="-122"/>
              </a:rPr>
              <a:t>hiki</a:t>
            </a:r>
            <a:r>
              <a:rPr lang="en-US" altLang="ja-JP" sz="4000" dirty="0" smtClean="0">
                <a:ea typeface="宋体" pitchFamily="2" charset="-122"/>
              </a:rPr>
              <a:t> </a:t>
            </a:r>
            <a:r>
              <a:rPr lang="en-US" altLang="ja-JP" sz="4000" dirty="0" err="1" smtClean="0">
                <a:ea typeface="宋体" pitchFamily="2" charset="-122"/>
              </a:rPr>
              <a:t>neko</a:t>
            </a:r>
            <a:r>
              <a:rPr lang="en-US" altLang="ja-JP" sz="4000" dirty="0" smtClean="0">
                <a:ea typeface="宋体" pitchFamily="2" charset="-122"/>
              </a:rPr>
              <a:t> </a:t>
            </a:r>
            <a:r>
              <a:rPr lang="en-US" altLang="ja-JP" sz="4000" dirty="0" err="1" smtClean="0">
                <a:ea typeface="宋体" pitchFamily="2" charset="-122"/>
              </a:rPr>
              <a:t>desu</a:t>
            </a:r>
            <a:r>
              <a:rPr lang="en-US" altLang="ja-JP" sz="4000" dirty="0" smtClean="0">
                <a:ea typeface="宋体" pitchFamily="2" charset="-122"/>
              </a:rPr>
              <a:t>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7600"/>
            </a:gs>
            <a:gs pos="50000">
              <a:srgbClr val="FFFF00"/>
            </a:gs>
            <a:gs pos="100000">
              <a:srgbClr val="767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3136900"/>
            <a:ext cx="7772400" cy="1143000"/>
          </a:xfrm>
        </p:spPr>
        <p:txBody>
          <a:bodyPr/>
          <a:lstStyle/>
          <a:p>
            <a:pPr eaLnBrk="1" hangingPunct="1"/>
            <a:r>
              <a:rPr lang="en-AU" altLang="zh-CN" dirty="0" smtClean="0">
                <a:ea typeface="宋体" pitchFamily="2" charset="-122"/>
              </a:rPr>
              <a:t>What does the word ‘</a:t>
            </a:r>
            <a:r>
              <a:rPr lang="en-AU" altLang="zh-CN" dirty="0" err="1" smtClean="0">
                <a:ea typeface="宋体" pitchFamily="2" charset="-122"/>
              </a:rPr>
              <a:t>karada</a:t>
            </a:r>
            <a:r>
              <a:rPr lang="en-AU" altLang="zh-CN" dirty="0" smtClean="0">
                <a:ea typeface="宋体" pitchFamily="2" charset="-122"/>
              </a:rPr>
              <a:t>’ mean?</a:t>
            </a:r>
            <a:endParaRPr lang="zh-CN" altLang="en-US" dirty="0" smtClean="0">
              <a:ea typeface="宋体" pitchFamily="2" charset="-122"/>
            </a:endParaRPr>
          </a:p>
        </p:txBody>
      </p:sp>
      <p:sp>
        <p:nvSpPr>
          <p:cNvPr id="17203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06775" y="4914900"/>
            <a:ext cx="604838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2657475" y="54403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172038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4745038" y="809625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4878388" y="1023938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10  points</a:t>
            </a:r>
          </a:p>
        </p:txBody>
      </p:sp>
      <p:pic>
        <p:nvPicPr>
          <p:cNvPr id="20488" name="Picture 16" descr="j01252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406400" y="219075"/>
            <a:ext cx="1858963" cy="2062163"/>
          </a:xfrm>
          <a:noFill/>
        </p:spPr>
      </p:pic>
      <p:sp>
        <p:nvSpPr>
          <p:cNvPr id="20489" name="Text Box 17"/>
          <p:cNvSpPr txBox="1">
            <a:spLocks noChangeArrowheads="1"/>
          </p:cNvSpPr>
          <p:nvPr/>
        </p:nvSpPr>
        <p:spPr bwMode="auto">
          <a:xfrm>
            <a:off x="5240338" y="544988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7600"/>
            </a:gs>
            <a:gs pos="50000">
              <a:srgbClr val="FFFF00"/>
            </a:gs>
            <a:gs pos="100000">
              <a:srgbClr val="7676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2514600"/>
            <a:ext cx="7772400" cy="11430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</a:p>
        </p:txBody>
      </p:sp>
      <p:pic>
        <p:nvPicPr>
          <p:cNvPr id="21507" name="Picture 13" descr="j012522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897063" y="531813"/>
            <a:ext cx="1785937" cy="1981200"/>
          </a:xfrm>
          <a:noFill/>
        </p:spPr>
      </p:pic>
      <p:sp>
        <p:nvSpPr>
          <p:cNvPr id="173060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8375" y="5075238"/>
            <a:ext cx="604838" cy="5445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521450" y="5773738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510088" y="965200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668838" y="11811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10  points</a:t>
            </a:r>
          </a:p>
        </p:txBody>
      </p:sp>
      <p:sp>
        <p:nvSpPr>
          <p:cNvPr id="21512" name="TextBox 9"/>
          <p:cNvSpPr txBox="1">
            <a:spLocks noChangeArrowheads="1"/>
          </p:cNvSpPr>
          <p:nvPr/>
        </p:nvSpPr>
        <p:spPr bwMode="auto">
          <a:xfrm>
            <a:off x="695325" y="3630613"/>
            <a:ext cx="74056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altLang="zh-CN" sz="6000" dirty="0" smtClean="0">
                <a:ea typeface="宋体" pitchFamily="2" charset="-122"/>
              </a:rPr>
              <a:t>Body</a:t>
            </a:r>
            <a:endParaRPr lang="en-US" altLang="zh-CN" sz="6000" dirty="0">
              <a:ea typeface="宋体" pitchFamily="2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7600"/>
            </a:gs>
            <a:gs pos="50000">
              <a:srgbClr val="FFFF00"/>
            </a:gs>
            <a:gs pos="100000">
              <a:srgbClr val="767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3136900"/>
            <a:ext cx="7772400" cy="1143000"/>
          </a:xfrm>
        </p:spPr>
        <p:txBody>
          <a:bodyPr/>
          <a:lstStyle/>
          <a:p>
            <a:pPr eaLnBrk="1" hangingPunct="1"/>
            <a:r>
              <a:rPr lang="en-AU" altLang="zh-CN" sz="6000" b="1" dirty="0" smtClean="0">
                <a:ea typeface="宋体" pitchFamily="2" charset="-122"/>
              </a:rPr>
              <a:t>What does </a:t>
            </a:r>
            <a:r>
              <a:rPr lang="ja-JP" altLang="en-US" sz="6000" b="1" smtClean="0">
                <a:ea typeface="宋体" pitchFamily="2" charset="-122"/>
              </a:rPr>
              <a:t>あし、て、あたま　</a:t>
            </a:r>
            <a:r>
              <a:rPr lang="en-AU" altLang="ja-JP" sz="6000" b="1" dirty="0" smtClean="0">
                <a:ea typeface="宋体" pitchFamily="2" charset="-122"/>
              </a:rPr>
              <a:t>mean</a:t>
            </a:r>
            <a:r>
              <a:rPr lang="en-AU" altLang="zh-CN" sz="6000" b="1" dirty="0" smtClean="0">
                <a:ea typeface="宋体" pitchFamily="2" charset="-122"/>
              </a:rPr>
              <a:t>?</a:t>
            </a:r>
            <a:endParaRPr lang="zh-CN" altLang="en-US" sz="6000" b="1" dirty="0" smtClean="0">
              <a:ea typeface="宋体" pitchFamily="2" charset="-122"/>
            </a:endParaRPr>
          </a:p>
        </p:txBody>
      </p:sp>
      <p:sp>
        <p:nvSpPr>
          <p:cNvPr id="181251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06775" y="4914900"/>
            <a:ext cx="604838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657475" y="54403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18125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745038" y="809625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878388" y="1023938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20  points</a:t>
            </a:r>
          </a:p>
        </p:txBody>
      </p:sp>
      <p:pic>
        <p:nvPicPr>
          <p:cNvPr id="22536" name="Picture 8" descr="j01252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2001838" y="466725"/>
            <a:ext cx="1858962" cy="2062163"/>
          </a:xfrm>
          <a:noFill/>
        </p:spPr>
      </p:pic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240338" y="544988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7600"/>
            </a:gs>
            <a:gs pos="50000">
              <a:srgbClr val="FFFF00"/>
            </a:gs>
            <a:gs pos="100000">
              <a:srgbClr val="7676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1138" y="2505075"/>
            <a:ext cx="7772400" cy="11430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</a:p>
        </p:txBody>
      </p:sp>
      <p:pic>
        <p:nvPicPr>
          <p:cNvPr id="23555" name="Picture 3" descr="j01252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423988" y="476250"/>
            <a:ext cx="1839912" cy="2041525"/>
          </a:xfrm>
          <a:noFill/>
        </p:spPr>
      </p:pic>
      <p:sp>
        <p:nvSpPr>
          <p:cNvPr id="18534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8375" y="5075238"/>
            <a:ext cx="604838" cy="5445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6521450" y="5773738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4641850" y="96520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4668838" y="11811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20  points</a:t>
            </a:r>
          </a:p>
        </p:txBody>
      </p:sp>
      <p:sp>
        <p:nvSpPr>
          <p:cNvPr id="23560" name="Text Box 10"/>
          <p:cNvSpPr txBox="1">
            <a:spLocks noChangeArrowheads="1"/>
          </p:cNvSpPr>
          <p:nvPr/>
        </p:nvSpPr>
        <p:spPr bwMode="auto">
          <a:xfrm>
            <a:off x="3906838" y="3567113"/>
            <a:ext cx="3290887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zh-CN" sz="7200" b="0">
              <a:ea typeface="宋体" pitchFamily="2" charset="-122"/>
            </a:endParaRPr>
          </a:p>
        </p:txBody>
      </p:sp>
      <p:sp>
        <p:nvSpPr>
          <p:cNvPr id="23561" name="Text Box 11"/>
          <p:cNvSpPr txBox="1">
            <a:spLocks noChangeArrowheads="1"/>
          </p:cNvSpPr>
          <p:nvPr/>
        </p:nvSpPr>
        <p:spPr bwMode="auto">
          <a:xfrm>
            <a:off x="3035300" y="3271838"/>
            <a:ext cx="1841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zh-CN" altLang="zh-CN" sz="7200">
              <a:ea typeface="宋体" pitchFamily="2" charset="-122"/>
            </a:endParaRPr>
          </a:p>
        </p:txBody>
      </p:sp>
      <p:sp>
        <p:nvSpPr>
          <p:cNvPr id="23562" name="内容占位符 12"/>
          <p:cNvSpPr>
            <a:spLocks noGrp="1"/>
          </p:cNvSpPr>
          <p:nvPr>
            <p:ph sz="half" idx="1"/>
          </p:nvPr>
        </p:nvSpPr>
        <p:spPr>
          <a:xfrm>
            <a:off x="463550" y="3511550"/>
            <a:ext cx="6205538" cy="24114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AU" altLang="zh-CN" sz="4000" dirty="0" err="1" smtClean="0">
                <a:ea typeface="宋体" pitchFamily="2" charset="-122"/>
              </a:rPr>
              <a:t>Ashi</a:t>
            </a:r>
            <a:r>
              <a:rPr lang="en-AU" altLang="zh-CN" sz="4000" dirty="0" smtClean="0">
                <a:ea typeface="宋体" pitchFamily="2" charset="-122"/>
              </a:rPr>
              <a:t>, </a:t>
            </a:r>
            <a:r>
              <a:rPr lang="en-AU" altLang="zh-CN" sz="4000" dirty="0" err="1" smtClean="0">
                <a:ea typeface="宋体" pitchFamily="2" charset="-122"/>
              </a:rPr>
              <a:t>te</a:t>
            </a:r>
            <a:r>
              <a:rPr lang="en-AU" altLang="zh-CN" sz="4000" dirty="0" smtClean="0">
                <a:ea typeface="宋体" pitchFamily="2" charset="-122"/>
              </a:rPr>
              <a:t>, </a:t>
            </a:r>
            <a:r>
              <a:rPr lang="en-AU" altLang="zh-CN" sz="4000" dirty="0" err="1" smtClean="0">
                <a:ea typeface="宋体" pitchFamily="2" charset="-122"/>
              </a:rPr>
              <a:t>atama</a:t>
            </a:r>
            <a:endParaRPr lang="en-AU" altLang="zh-CN" sz="4000" dirty="0" smtClean="0">
              <a:ea typeface="宋体" pitchFamily="2" charset="-122"/>
            </a:endParaRPr>
          </a:p>
          <a:p>
            <a:pPr algn="ctr" eaLnBrk="1" hangingPunct="1">
              <a:buFontTx/>
              <a:buNone/>
            </a:pPr>
            <a:r>
              <a:rPr lang="en-AU" altLang="zh-CN" sz="4000" dirty="0" smtClean="0">
                <a:ea typeface="宋体" pitchFamily="2" charset="-122"/>
              </a:rPr>
              <a:t>Leg, hand, head</a:t>
            </a:r>
          </a:p>
          <a:p>
            <a:pPr algn="ctr" eaLnBrk="1" hangingPunct="1">
              <a:buFontTx/>
              <a:buNone/>
            </a:pPr>
            <a:endParaRPr lang="en-AU" altLang="zh-CN" sz="4000" dirty="0" smtClean="0">
              <a:ea typeface="宋体" pitchFamily="2" charset="-122"/>
            </a:endParaRPr>
          </a:p>
          <a:p>
            <a:pPr algn="ctr" eaLnBrk="1" hangingPunct="1">
              <a:buFontTx/>
              <a:buNone/>
            </a:pPr>
            <a:endParaRPr lang="en-US" altLang="zh-CN" sz="4000" dirty="0" smtClean="0">
              <a:ea typeface="宋体" pitchFamily="2" charset="-122"/>
            </a:endParaRPr>
          </a:p>
          <a:p>
            <a:pPr algn="ctr" eaLnBrk="1" hangingPunct="1">
              <a:buFontTx/>
              <a:buNone/>
            </a:pPr>
            <a:endParaRPr lang="en-US" altLang="zh-CN" sz="4000" dirty="0" smtClean="0">
              <a:ea typeface="宋体" pitchFamily="2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7600"/>
            </a:gs>
            <a:gs pos="50000">
              <a:srgbClr val="FFFF00"/>
            </a:gs>
            <a:gs pos="100000">
              <a:srgbClr val="767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31369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itchFamily="2" charset="-122"/>
              </a:rPr>
              <a:t>Write the English for the following words:</a:t>
            </a:r>
            <a:br>
              <a:rPr lang="en-US" altLang="zh-CN" sz="4000" dirty="0" smtClean="0">
                <a:ea typeface="宋体" pitchFamily="2" charset="-122"/>
              </a:rPr>
            </a:br>
            <a:r>
              <a:rPr lang="ja-JP" altLang="en-US" sz="4000" smtClean="0">
                <a:ea typeface="宋体" pitchFamily="2" charset="-122"/>
              </a:rPr>
              <a:t>め、おなか、みみ</a:t>
            </a:r>
            <a:r>
              <a:rPr lang="en-US" altLang="zh-CN" sz="4000" dirty="0" smtClean="0">
                <a:ea typeface="宋体" pitchFamily="2" charset="-122"/>
              </a:rPr>
              <a:t/>
            </a:r>
            <a:br>
              <a:rPr lang="en-US" altLang="zh-CN" sz="4000" dirty="0" smtClean="0">
                <a:ea typeface="宋体" pitchFamily="2" charset="-122"/>
              </a:rPr>
            </a:br>
            <a:r>
              <a:rPr lang="en-US" altLang="zh-CN" sz="4000" dirty="0" smtClean="0">
                <a:ea typeface="宋体" pitchFamily="2" charset="-122"/>
              </a:rPr>
              <a:t/>
            </a:r>
            <a:br>
              <a:rPr lang="en-US" altLang="zh-CN" sz="4000" dirty="0" smtClean="0">
                <a:ea typeface="宋体" pitchFamily="2" charset="-122"/>
              </a:rPr>
            </a:br>
            <a:endParaRPr lang="zh-CN" altLang="en-US" sz="4000" b="1" dirty="0" smtClean="0">
              <a:ea typeface="宋体" pitchFamily="2" charset="-122"/>
            </a:endParaRPr>
          </a:p>
        </p:txBody>
      </p:sp>
      <p:sp>
        <p:nvSpPr>
          <p:cNvPr id="18227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76413" y="5124450"/>
            <a:ext cx="604837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03288" y="5773738"/>
            <a:ext cx="2119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18227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42100" y="49022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745038" y="809625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878388" y="1023938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30  points</a:t>
            </a:r>
          </a:p>
        </p:txBody>
      </p:sp>
      <p:pic>
        <p:nvPicPr>
          <p:cNvPr id="24584" name="Picture 8" descr="j01252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1160463" y="182563"/>
            <a:ext cx="1858962" cy="2062162"/>
          </a:xfrm>
          <a:noFill/>
        </p:spPr>
      </p:pic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5894388" y="569753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7600"/>
            </a:gs>
            <a:gs pos="50000">
              <a:srgbClr val="FFFF00"/>
            </a:gs>
            <a:gs pos="100000">
              <a:srgbClr val="7676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2554288"/>
            <a:ext cx="7772400" cy="11430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</a:p>
        </p:txBody>
      </p:sp>
      <p:pic>
        <p:nvPicPr>
          <p:cNvPr id="25603" name="Picture 3" descr="j012522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897063" y="531813"/>
            <a:ext cx="1785937" cy="1981200"/>
          </a:xfrm>
          <a:noFill/>
        </p:spPr>
      </p:pic>
      <p:sp>
        <p:nvSpPr>
          <p:cNvPr id="18637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8375" y="5075238"/>
            <a:ext cx="604838" cy="5445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6521450" y="5773738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4510088" y="965200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4668838" y="11811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30  points</a:t>
            </a:r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488950" y="3605213"/>
            <a:ext cx="67802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zh-CN" sz="6000" b="0" dirty="0" smtClean="0">
                <a:ea typeface="宋体" pitchFamily="2" charset="-122"/>
              </a:rPr>
              <a:t>Eye, Stomach, Ears</a:t>
            </a:r>
            <a:endParaRPr lang="en-US" altLang="zh-CN" sz="6000" b="0" dirty="0">
              <a:ea typeface="宋体" pitchFamily="2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7600"/>
            </a:gs>
            <a:gs pos="50000">
              <a:srgbClr val="FFFF00"/>
            </a:gs>
            <a:gs pos="100000">
              <a:srgbClr val="767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31369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itchFamily="2" charset="-122"/>
              </a:rPr>
              <a:t>Write the English for the following:</a:t>
            </a:r>
            <a:br>
              <a:rPr lang="en-US" altLang="zh-CN" sz="4000" dirty="0" smtClean="0">
                <a:ea typeface="宋体" pitchFamily="2" charset="-122"/>
              </a:rPr>
            </a:br>
            <a:r>
              <a:rPr lang="en-US" altLang="zh-CN" sz="4000" dirty="0" smtClean="0">
                <a:ea typeface="宋体" pitchFamily="2" charset="-122"/>
              </a:rPr>
              <a:t/>
            </a:r>
            <a:br>
              <a:rPr lang="en-US" altLang="zh-CN" sz="4000" dirty="0" smtClean="0">
                <a:ea typeface="宋体" pitchFamily="2" charset="-122"/>
              </a:rPr>
            </a:br>
            <a:r>
              <a:rPr lang="ja-JP" altLang="en-US" sz="4000" smtClean="0">
                <a:ea typeface="宋体" pitchFamily="2" charset="-122"/>
              </a:rPr>
              <a:t>した、せなか、はな</a:t>
            </a:r>
            <a:r>
              <a:rPr lang="en-US" altLang="zh-CN" sz="4000" dirty="0" smtClean="0">
                <a:ea typeface="宋体" pitchFamily="2" charset="-122"/>
              </a:rPr>
              <a:t/>
            </a:r>
            <a:br>
              <a:rPr lang="en-US" altLang="zh-CN" sz="4000" dirty="0" smtClean="0">
                <a:ea typeface="宋体" pitchFamily="2" charset="-122"/>
              </a:rPr>
            </a:br>
            <a:endParaRPr lang="zh-CN" altLang="en-US" sz="6000" b="1" dirty="0" smtClean="0">
              <a:ea typeface="宋体" pitchFamily="2" charset="-122"/>
            </a:endParaRPr>
          </a:p>
        </p:txBody>
      </p:sp>
      <p:sp>
        <p:nvSpPr>
          <p:cNvPr id="183299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06775" y="4914900"/>
            <a:ext cx="604838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657475" y="54403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18330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745038" y="809625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878388" y="1023938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40  points</a:t>
            </a:r>
          </a:p>
        </p:txBody>
      </p:sp>
      <p:pic>
        <p:nvPicPr>
          <p:cNvPr id="26632" name="Picture 8" descr="j01252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2001838" y="466725"/>
            <a:ext cx="1858962" cy="2062163"/>
          </a:xfrm>
          <a:noFill/>
        </p:spPr>
      </p:pic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240338" y="544988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98700"/>
            <a:ext cx="1828800" cy="11430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altLang="zh-CN" sz="3600">
                <a:latin typeface="Arial" charset="0"/>
                <a:ea typeface="宋体" pitchFamily="2" charset="-122"/>
              </a:rPr>
              <a:t>20</a:t>
            </a:r>
          </a:p>
        </p:txBody>
      </p:sp>
      <p:sp>
        <p:nvSpPr>
          <p:cNvPr id="3075" name="AutoShape 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altLang="zh-CN" sz="3600">
                <a:latin typeface="Arial" charset="0"/>
                <a:ea typeface="宋体" pitchFamily="2" charset="-122"/>
              </a:rPr>
              <a:t>30</a:t>
            </a:r>
            <a:endParaRPr lang="en-US" altLang="zh-CN" sz="3600">
              <a:latin typeface="Arial" charset="0"/>
              <a:ea typeface="宋体" pitchFamily="2" charset="-122"/>
              <a:hlinkClick r:id="rId6" action="ppaction://hlinksldjump"/>
            </a:endParaRPr>
          </a:p>
        </p:txBody>
      </p:sp>
      <p:sp>
        <p:nvSpPr>
          <p:cNvPr id="3076" name="AutoShape 4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altLang="zh-CN" sz="3600">
                <a:latin typeface="Arial" charset="0"/>
                <a:ea typeface="宋体" pitchFamily="2" charset="-122"/>
              </a:rPr>
              <a:t>40</a:t>
            </a:r>
            <a:endParaRPr lang="en-US" altLang="zh-CN" sz="3600">
              <a:latin typeface="Arial" charset="0"/>
              <a:ea typeface="宋体" pitchFamily="2" charset="-122"/>
              <a:hlinkClick r:id="rId8" action="ppaction://hlinksldjump"/>
            </a:endParaRPr>
          </a:p>
        </p:txBody>
      </p:sp>
      <p:sp>
        <p:nvSpPr>
          <p:cNvPr id="3077" name="AutoShape 5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altLang="zh-CN" sz="3600">
                <a:latin typeface="Arial" charset="0"/>
                <a:ea typeface="宋体" pitchFamily="2" charset="-122"/>
              </a:rPr>
              <a:t>50</a:t>
            </a:r>
          </a:p>
        </p:txBody>
      </p:sp>
      <p:sp>
        <p:nvSpPr>
          <p:cNvPr id="9222" name="AutoShape 6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43088" y="1143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zh-CN" sz="3600">
                <a:latin typeface="Arial" charset="0"/>
                <a:ea typeface="宋体" pitchFamily="2" charset="-122"/>
              </a:rPr>
              <a:t>10</a:t>
            </a:r>
          </a:p>
        </p:txBody>
      </p:sp>
      <p:sp>
        <p:nvSpPr>
          <p:cNvPr id="9223" name="AutoShape 7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43088" cy="1143000"/>
          </a:xfrm>
          <a:prstGeom prst="actionButtonBlank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zh-CN" sz="3600">
                <a:latin typeface="Arial" charset="0"/>
                <a:ea typeface="宋体" pitchFamily="2" charset="-122"/>
              </a:rPr>
              <a:t>20</a:t>
            </a:r>
            <a:endParaRPr lang="en-US" altLang="zh-CN" sz="3600">
              <a:latin typeface="Arial" charset="0"/>
              <a:ea typeface="宋体" pitchFamily="2" charset="-122"/>
              <a:hlinkClick r:id="rId12" action="ppaction://hlinksldjump"/>
            </a:endParaRPr>
          </a:p>
        </p:txBody>
      </p:sp>
      <p:sp>
        <p:nvSpPr>
          <p:cNvPr id="9224" name="AutoShape 8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zh-CN" sz="3600">
                <a:latin typeface="Arial" charset="0"/>
                <a:ea typeface="宋体" pitchFamily="2" charset="-122"/>
              </a:rPr>
              <a:t>30</a:t>
            </a:r>
          </a:p>
        </p:txBody>
      </p:sp>
      <p:sp>
        <p:nvSpPr>
          <p:cNvPr id="9225" name="AutoShape 9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zh-CN" sz="3600">
                <a:latin typeface="Arial" charset="0"/>
                <a:ea typeface="宋体" pitchFamily="2" charset="-122"/>
              </a:rPr>
              <a:t>40</a:t>
            </a:r>
          </a:p>
        </p:txBody>
      </p:sp>
      <p:sp>
        <p:nvSpPr>
          <p:cNvPr id="9226" name="AutoShape 10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zh-CN" sz="3600">
                <a:latin typeface="Arial" charset="0"/>
                <a:ea typeface="宋体" pitchFamily="2" charset="-122"/>
              </a:rPr>
              <a:t>50</a:t>
            </a:r>
          </a:p>
        </p:txBody>
      </p:sp>
      <p:sp>
        <p:nvSpPr>
          <p:cNvPr id="9227" name="AutoShape 11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CC99FF"/>
              </a:gs>
              <a:gs pos="100000">
                <a:srgbClr val="5E47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zh-CN" sz="3600">
                <a:latin typeface="Arial" charset="0"/>
                <a:ea typeface="宋体" pitchFamily="2" charset="-122"/>
              </a:rPr>
              <a:t>10</a:t>
            </a:r>
          </a:p>
        </p:txBody>
      </p:sp>
      <p:sp>
        <p:nvSpPr>
          <p:cNvPr id="9228" name="AutoShape 12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CC99FF"/>
              </a:gs>
              <a:gs pos="100000">
                <a:srgbClr val="5E47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zh-CN" sz="3600">
                <a:latin typeface="Arial" charset="0"/>
                <a:ea typeface="宋体" pitchFamily="2" charset="-122"/>
              </a:rPr>
              <a:t>20</a:t>
            </a:r>
          </a:p>
        </p:txBody>
      </p:sp>
      <p:sp>
        <p:nvSpPr>
          <p:cNvPr id="9229" name="AutoShape 13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CC99FF"/>
              </a:gs>
              <a:gs pos="100000">
                <a:srgbClr val="5E47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zh-CN" sz="3600">
                <a:latin typeface="Arial" charset="0"/>
                <a:ea typeface="宋体" pitchFamily="2" charset="-122"/>
              </a:rPr>
              <a:t>30</a:t>
            </a:r>
          </a:p>
        </p:txBody>
      </p:sp>
      <p:sp>
        <p:nvSpPr>
          <p:cNvPr id="9230" name="AutoShape 14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CC99FF"/>
              </a:gs>
              <a:gs pos="100000">
                <a:srgbClr val="5E47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zh-CN">
                <a:latin typeface="Arial" charset="0"/>
                <a:ea typeface="宋体" pitchFamily="2" charset="-122"/>
              </a:rPr>
              <a:t>40</a:t>
            </a:r>
          </a:p>
        </p:txBody>
      </p:sp>
      <p:sp>
        <p:nvSpPr>
          <p:cNvPr id="9231" name="AutoShape 15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CC99FF"/>
              </a:gs>
              <a:gs pos="100000">
                <a:srgbClr val="5E47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zh-CN" sz="3600">
                <a:latin typeface="Arial" charset="0"/>
                <a:ea typeface="宋体" pitchFamily="2" charset="-122"/>
              </a:rPr>
              <a:t>50</a:t>
            </a:r>
          </a:p>
        </p:txBody>
      </p:sp>
      <p:sp>
        <p:nvSpPr>
          <p:cNvPr id="9232" name="AutoShape 16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FF9900"/>
              </a:gs>
              <a:gs pos="100000">
                <a:srgbClr val="7647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zh-CN" sz="3600">
                <a:latin typeface="Arial" charset="0"/>
                <a:ea typeface="宋体" pitchFamily="2" charset="-122"/>
              </a:rPr>
              <a:t>10</a:t>
            </a:r>
          </a:p>
        </p:txBody>
      </p:sp>
      <p:sp>
        <p:nvSpPr>
          <p:cNvPr id="9233" name="AutoShape 17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FF9900"/>
              </a:gs>
              <a:gs pos="100000">
                <a:srgbClr val="7647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zh-CN" sz="3600">
                <a:latin typeface="Arial" charset="0"/>
                <a:ea typeface="宋体" pitchFamily="2" charset="-122"/>
              </a:rPr>
              <a:t>20</a:t>
            </a:r>
          </a:p>
        </p:txBody>
      </p:sp>
      <p:sp>
        <p:nvSpPr>
          <p:cNvPr id="9234" name="AutoShape 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FF9900"/>
              </a:gs>
              <a:gs pos="100000">
                <a:srgbClr val="7647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zh-CN" sz="3600">
                <a:latin typeface="Arial" charset="0"/>
                <a:ea typeface="宋体" pitchFamily="2" charset="-122"/>
              </a:rPr>
              <a:t>30</a:t>
            </a:r>
          </a:p>
        </p:txBody>
      </p:sp>
      <p:sp>
        <p:nvSpPr>
          <p:cNvPr id="9235" name="AutoShape 19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FF9900"/>
              </a:gs>
              <a:gs pos="100000">
                <a:srgbClr val="7647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zh-CN" sz="3600">
                <a:latin typeface="Arial" charset="0"/>
                <a:ea typeface="宋体" pitchFamily="2" charset="-122"/>
              </a:rPr>
              <a:t>40</a:t>
            </a:r>
          </a:p>
        </p:txBody>
      </p:sp>
      <p:sp>
        <p:nvSpPr>
          <p:cNvPr id="9236" name="AutoShape 20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FF9900"/>
              </a:gs>
              <a:gs pos="100000">
                <a:srgbClr val="7647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zh-CN" sz="3600">
                <a:latin typeface="Arial" charset="0"/>
                <a:ea typeface="宋体" pitchFamily="2" charset="-122"/>
              </a:rPr>
              <a:t>50</a:t>
            </a:r>
          </a:p>
        </p:txBody>
      </p:sp>
      <p:sp>
        <p:nvSpPr>
          <p:cNvPr id="9237" name="AutoShape 21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99CCFF"/>
              </a:gs>
              <a:gs pos="100000">
                <a:srgbClr val="475E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zh-CN" sz="3600">
                <a:latin typeface="Arial" charset="0"/>
                <a:ea typeface="宋体" pitchFamily="2" charset="-122"/>
              </a:rPr>
              <a:t>20</a:t>
            </a:r>
          </a:p>
        </p:txBody>
      </p:sp>
      <p:sp>
        <p:nvSpPr>
          <p:cNvPr id="9238" name="AutoShape 22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99CCFF"/>
              </a:gs>
              <a:gs pos="100000">
                <a:srgbClr val="475E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zh-CN" sz="3600">
                <a:latin typeface="Arial" charset="0"/>
                <a:ea typeface="宋体" pitchFamily="2" charset="-122"/>
              </a:rPr>
              <a:t>40</a:t>
            </a:r>
          </a:p>
        </p:txBody>
      </p:sp>
      <p:sp>
        <p:nvSpPr>
          <p:cNvPr id="9239" name="AutoShape 23">
            <a:hlinkClick r:id="rId2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99CCFF"/>
              </a:gs>
              <a:gs pos="100000">
                <a:srgbClr val="475E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zh-CN" sz="3600">
                <a:latin typeface="Arial" charset="0"/>
                <a:ea typeface="宋体" pitchFamily="2" charset="-122"/>
              </a:rPr>
              <a:t>60</a:t>
            </a:r>
          </a:p>
        </p:txBody>
      </p:sp>
      <p:sp>
        <p:nvSpPr>
          <p:cNvPr id="9240" name="AutoShape 24">
            <a:hlinkClick r:id="rId2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99CCFF"/>
              </a:gs>
              <a:gs pos="100000">
                <a:srgbClr val="475E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zh-CN" sz="3600">
                <a:latin typeface="Arial" charset="0"/>
                <a:ea typeface="宋体" pitchFamily="2" charset="-122"/>
              </a:rPr>
              <a:t>80</a:t>
            </a:r>
          </a:p>
        </p:txBody>
      </p:sp>
      <p:sp>
        <p:nvSpPr>
          <p:cNvPr id="9241" name="AutoShape 25">
            <a:hlinkClick r:id="rId3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99CCFF"/>
              </a:gs>
              <a:gs pos="100000">
                <a:srgbClr val="475E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zh-CN">
                <a:latin typeface="Arial" charset="0"/>
                <a:ea typeface="宋体" pitchFamily="2" charset="-122"/>
              </a:rPr>
              <a:t>100</a:t>
            </a:r>
          </a:p>
        </p:txBody>
      </p:sp>
      <p:sp>
        <p:nvSpPr>
          <p:cNvPr id="3098" name="AutoShape 26">
            <a:hlinkClick r:id="rId3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altLang="zh-CN" sz="3600" dirty="0">
                <a:solidFill>
                  <a:schemeClr val="tx2"/>
                </a:solidFill>
                <a:latin typeface="Arial" charset="0"/>
                <a:ea typeface="宋体" pitchFamily="2" charset="-122"/>
              </a:rPr>
              <a:t>10</a:t>
            </a: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27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ja-JP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pitchFamily="2" charset="-122"/>
              </a:rPr>
              <a:t>感じ　</a:t>
            </a:r>
            <a:r>
              <a:rPr lang="en-US" altLang="ja-JP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pitchFamily="2" charset="-122"/>
              </a:rPr>
              <a:t>KANJI</a:t>
            </a:r>
            <a:endParaRPr lang="en-US" altLang="zh-CN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宋体" pitchFamily="2" charset="-122"/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zh-CN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pitchFamily="2" charset="-122"/>
              </a:rPr>
              <a:t>词组</a:t>
            </a:r>
            <a:r>
              <a:rPr lang="en-US" altLang="zh-CN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pitchFamily="2" charset="-122"/>
              </a:rPr>
              <a:t/>
            </a:r>
            <a:br>
              <a:rPr lang="en-US" altLang="zh-CN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pitchFamily="2" charset="-122"/>
              </a:rPr>
            </a:br>
            <a:r>
              <a:rPr lang="en-US" altLang="zh-CN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pitchFamily="2" charset="-122"/>
              </a:rPr>
              <a:t>Vocabulary</a:t>
            </a:r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3684588" y="0"/>
            <a:ext cx="1828800" cy="1143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99FF"/>
              </a:gs>
              <a:gs pos="100000">
                <a:schemeClr val="bg1"/>
              </a:gs>
            </a:gsLst>
            <a:lin ang="27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ja-JP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pitchFamily="2" charset="-122"/>
              </a:rPr>
              <a:t>文章</a:t>
            </a:r>
            <a:endParaRPr lang="en-US" altLang="zh-CN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宋体" pitchFamily="2" charset="-122"/>
            </a:endParaRPr>
          </a:p>
          <a:p>
            <a:pPr eaLnBrk="0" hangingPunct="0">
              <a:defRPr/>
            </a:pPr>
            <a:r>
              <a:rPr lang="en-US" altLang="ja-JP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pitchFamily="2" charset="-122"/>
              </a:rPr>
              <a:t>Sentences</a:t>
            </a:r>
            <a:endParaRPr lang="en-US" altLang="zh-CN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宋体" pitchFamily="2" charset="-122"/>
            </a:endParaRP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9900"/>
              </a:gs>
              <a:gs pos="100000">
                <a:srgbClr val="FFFFFF"/>
              </a:gs>
            </a:gsLst>
            <a:lin ang="27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zh-CN" alt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pitchFamily="2" charset="-122"/>
              </a:rPr>
              <a:t>翻译</a:t>
            </a:r>
            <a:endParaRPr lang="en-US" altLang="zh-CN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宋体" pitchFamily="2" charset="-122"/>
            </a:endParaRPr>
          </a:p>
          <a:p>
            <a:pPr eaLnBrk="0" hangingPunct="0">
              <a:defRPr/>
            </a:pP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pitchFamily="2" charset="-122"/>
              </a:rPr>
              <a:t>Translation</a:t>
            </a: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altLang="zh-CN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宋体" pitchFamily="2" charset="-122"/>
            </a:endParaRPr>
          </a:p>
          <a:p>
            <a:pPr eaLnBrk="0" hangingPunct="0">
              <a:defRPr/>
            </a:pPr>
            <a:r>
              <a:rPr lang="en-US" altLang="ja-JP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pitchFamily="2" charset="-122"/>
              </a:rPr>
              <a:t>Wild Card</a:t>
            </a:r>
            <a:endParaRPr lang="en-US" altLang="zh-CN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宋体" pitchFamily="2" charset="-122"/>
            </a:endParaRPr>
          </a:p>
        </p:txBody>
      </p:sp>
      <p:pic>
        <p:nvPicPr>
          <p:cNvPr id="9248" name="Picture 68" descr="j0125225"/>
          <p:cNvPicPr>
            <a:picLocks noChangeAspect="1" noChangeArrowheads="1"/>
          </p:cNvPicPr>
          <p:nvPr/>
        </p:nvPicPr>
        <p:blipFill>
          <a:blip r:embed="rId32"/>
          <a:srcRect/>
          <a:stretch>
            <a:fillRect/>
          </a:stretch>
        </p:blipFill>
        <p:spPr bwMode="auto">
          <a:xfrm>
            <a:off x="1601788" y="1879600"/>
            <a:ext cx="836612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9" name="Picture 74" descr="j0111532"/>
          <p:cNvPicPr>
            <a:picLocks noChangeAspect="1" noChangeArrowheads="1"/>
          </p:cNvPicPr>
          <p:nvPr/>
        </p:nvPicPr>
        <p:blipFill>
          <a:blip r:embed="rId33"/>
          <a:srcRect/>
          <a:stretch>
            <a:fillRect/>
          </a:stretch>
        </p:blipFill>
        <p:spPr bwMode="auto">
          <a:xfrm>
            <a:off x="7340600" y="5264150"/>
            <a:ext cx="681038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50" name="Picture 79" descr="j0101318"/>
          <p:cNvPicPr>
            <a:picLocks noChangeAspect="1" noChangeArrowheads="1"/>
          </p:cNvPicPr>
          <p:nvPr/>
        </p:nvPicPr>
        <p:blipFill>
          <a:blip r:embed="rId34"/>
          <a:srcRect/>
          <a:stretch>
            <a:fillRect/>
          </a:stretch>
        </p:blipFill>
        <p:spPr bwMode="auto">
          <a:xfrm>
            <a:off x="38100" y="773113"/>
            <a:ext cx="10128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51" name="Picture 87" descr="j0091107"/>
          <p:cNvPicPr>
            <a:picLocks noChangeAspect="1" noChangeArrowheads="1"/>
          </p:cNvPicPr>
          <p:nvPr/>
        </p:nvPicPr>
        <p:blipFill>
          <a:blip r:embed="rId35"/>
          <a:srcRect/>
          <a:stretch>
            <a:fillRect/>
          </a:stretch>
        </p:blipFill>
        <p:spPr bwMode="auto">
          <a:xfrm>
            <a:off x="3492500" y="3055938"/>
            <a:ext cx="8651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52" name="Picture 88" descr="AN01877_"/>
          <p:cNvPicPr>
            <a:picLocks noChangeAspect="1" noChangeArrowheads="1"/>
          </p:cNvPicPr>
          <p:nvPr/>
        </p:nvPicPr>
        <p:blipFill>
          <a:blip r:embed="rId36"/>
          <a:srcRect/>
          <a:stretch>
            <a:fillRect/>
          </a:stretch>
        </p:blipFill>
        <p:spPr bwMode="auto">
          <a:xfrm>
            <a:off x="5367338" y="4105275"/>
            <a:ext cx="7159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7600"/>
            </a:gs>
            <a:gs pos="50000">
              <a:srgbClr val="FFFF00"/>
            </a:gs>
            <a:gs pos="100000">
              <a:srgbClr val="7676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60350" y="2465388"/>
            <a:ext cx="7772400" cy="11430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</a:p>
        </p:txBody>
      </p:sp>
      <p:graphicFrame>
        <p:nvGraphicFramePr>
          <p:cNvPr id="1026" name="Rectangle 16"/>
          <p:cNvGraphicFramePr>
            <a:graphicFrameLocks noGrp="1"/>
          </p:cNvGraphicFramePr>
          <p:nvPr>
            <p:ph sz="half" idx="1"/>
          </p:nvPr>
        </p:nvGraphicFramePr>
        <p:xfrm>
          <a:off x="685800" y="2768600"/>
          <a:ext cx="38100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0" imgH="0" progId="Equation.3">
                  <p:embed/>
                </p:oleObj>
              </mc:Choice>
              <mc:Fallback>
                <p:oleObj name="Equation" r:id="rId4" imgW="0" imgH="0" progId="Equation.3">
                  <p:embed/>
                  <p:pic>
                    <p:nvPicPr>
                      <p:cNvPr id="0" name="Rectangle 16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768600"/>
                        <a:ext cx="3810000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3" descr="j012522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1587500" y="508000"/>
            <a:ext cx="1785938" cy="1981200"/>
          </a:xfrm>
          <a:noFill/>
        </p:spPr>
      </p:pic>
      <p:sp>
        <p:nvSpPr>
          <p:cNvPr id="187397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8375" y="5075238"/>
            <a:ext cx="604838" cy="5445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6521450" y="5773738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4510088" y="965200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4668838" y="11811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40  points</a:t>
            </a:r>
          </a:p>
        </p:txBody>
      </p:sp>
      <p:sp>
        <p:nvSpPr>
          <p:cNvPr id="1034" name="Text Box 15"/>
          <p:cNvSpPr txBox="1">
            <a:spLocks noChangeArrowheads="1"/>
          </p:cNvSpPr>
          <p:nvPr/>
        </p:nvSpPr>
        <p:spPr bwMode="auto">
          <a:xfrm>
            <a:off x="3433763" y="377666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zh-CN" altLang="zh-CN">
              <a:ea typeface="宋体" pitchFamily="2" charset="-122"/>
            </a:endParaRPr>
          </a:p>
        </p:txBody>
      </p:sp>
      <p:sp>
        <p:nvSpPr>
          <p:cNvPr id="1035" name="Text Box 18"/>
          <p:cNvSpPr txBox="1">
            <a:spLocks noChangeArrowheads="1"/>
          </p:cNvSpPr>
          <p:nvPr/>
        </p:nvSpPr>
        <p:spPr bwMode="auto">
          <a:xfrm>
            <a:off x="2651125" y="377666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zh-CN" altLang="zh-CN">
              <a:ea typeface="宋体" pitchFamily="2" charset="-122"/>
            </a:endParaRPr>
          </a:p>
        </p:txBody>
      </p:sp>
      <p:sp>
        <p:nvSpPr>
          <p:cNvPr id="1036" name="内容占位符 13"/>
          <p:cNvSpPr>
            <a:spLocks noGrp="1"/>
          </p:cNvSpPr>
          <p:nvPr>
            <p:ph sz="quarter" idx="3"/>
          </p:nvPr>
        </p:nvSpPr>
        <p:spPr>
          <a:xfrm>
            <a:off x="1017588" y="3848100"/>
            <a:ext cx="6219825" cy="19478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AU" altLang="zh-CN" sz="6000" dirty="0" smtClean="0">
                <a:ea typeface="宋体" pitchFamily="2" charset="-122"/>
              </a:rPr>
              <a:t>Tongue, Back, Nose</a:t>
            </a:r>
            <a:endParaRPr lang="en-US" altLang="zh-CN" sz="6000" dirty="0" smtClean="0">
              <a:ea typeface="宋体" pitchFamily="2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7600"/>
            </a:gs>
            <a:gs pos="50000">
              <a:srgbClr val="FFFF00"/>
            </a:gs>
            <a:gs pos="100000">
              <a:srgbClr val="767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3014663"/>
            <a:ext cx="7772400" cy="1143000"/>
          </a:xfrm>
        </p:spPr>
        <p:txBody>
          <a:bodyPr/>
          <a:lstStyle/>
          <a:p>
            <a:pPr eaLnBrk="1" hangingPunct="1"/>
            <a:r>
              <a:rPr lang="en-AU" altLang="zh-CN" sz="4000" dirty="0" smtClean="0">
                <a:ea typeface="宋体" pitchFamily="2" charset="-122"/>
              </a:rPr>
              <a:t>What are the</a:t>
            </a:r>
            <a:r>
              <a:rPr lang="en-US" altLang="zh-CN" sz="4000" dirty="0" smtClean="0">
                <a:ea typeface="宋体" pitchFamily="2" charset="-122"/>
              </a:rPr>
              <a:t> following family words?</a:t>
            </a:r>
            <a:br>
              <a:rPr lang="en-US" altLang="zh-CN" sz="4000" dirty="0" smtClean="0">
                <a:ea typeface="宋体" pitchFamily="2" charset="-122"/>
              </a:rPr>
            </a:br>
            <a:r>
              <a:rPr lang="ja-JP" altLang="en-US" sz="4000" smtClean="0">
                <a:ea typeface="宋体" pitchFamily="2" charset="-122"/>
              </a:rPr>
              <a:t>あれ、これ、それ</a:t>
            </a:r>
            <a:endParaRPr lang="zh-CN" altLang="en-US" sz="4000" dirty="0" smtClean="0">
              <a:ea typeface="宋体" pitchFamily="2" charset="-122"/>
            </a:endParaRPr>
          </a:p>
        </p:txBody>
      </p:sp>
      <p:pic>
        <p:nvPicPr>
          <p:cNvPr id="27651" name="Picture 8" descr="j01252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814513" y="314325"/>
            <a:ext cx="2011362" cy="2232025"/>
          </a:xfrm>
          <a:noFill/>
        </p:spPr>
      </p:pic>
      <p:sp>
        <p:nvSpPr>
          <p:cNvPr id="184323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06775" y="4914900"/>
            <a:ext cx="604838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2657475" y="54403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184325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4745038" y="809625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4878388" y="1023938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50  points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5240338" y="544988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  <p:sp>
        <p:nvSpPr>
          <p:cNvPr id="27658" name="内容占位符 12"/>
          <p:cNvSpPr>
            <a:spLocks noGrp="1"/>
          </p:cNvSpPr>
          <p:nvPr>
            <p:ph sz="half" idx="1"/>
          </p:nvPr>
        </p:nvSpPr>
        <p:spPr>
          <a:xfrm>
            <a:off x="685800" y="4314825"/>
            <a:ext cx="7581900" cy="103188"/>
          </a:xfrm>
        </p:spPr>
        <p:txBody>
          <a:bodyPr/>
          <a:lstStyle/>
          <a:p>
            <a:pPr eaLnBrk="1" hangingPunct="1"/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7600"/>
            </a:gs>
            <a:gs pos="50000">
              <a:srgbClr val="FFFF00"/>
            </a:gs>
            <a:gs pos="100000">
              <a:srgbClr val="7676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2554288"/>
            <a:ext cx="7772400" cy="11430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</a:p>
        </p:txBody>
      </p:sp>
      <p:pic>
        <p:nvPicPr>
          <p:cNvPr id="28675" name="Picture 3" descr="j012522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897063" y="531813"/>
            <a:ext cx="1785937" cy="1981200"/>
          </a:xfrm>
          <a:noFill/>
        </p:spPr>
      </p:pic>
      <p:sp>
        <p:nvSpPr>
          <p:cNvPr id="18842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8375" y="5075238"/>
            <a:ext cx="604838" cy="5445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6521450" y="5773738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4510088" y="965200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4668838" y="11811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50  points</a:t>
            </a:r>
          </a:p>
        </p:txBody>
      </p:sp>
      <p:sp>
        <p:nvSpPr>
          <p:cNvPr id="28680" name="内容占位符 10"/>
          <p:cNvSpPr>
            <a:spLocks noGrp="1"/>
          </p:cNvSpPr>
          <p:nvPr>
            <p:ph sz="quarter" idx="3"/>
          </p:nvPr>
        </p:nvSpPr>
        <p:spPr>
          <a:xfrm>
            <a:off x="450850" y="3759200"/>
            <a:ext cx="6799263" cy="23971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AU" altLang="zh-CN" sz="4000" dirty="0" smtClean="0">
                <a:ea typeface="宋体" pitchFamily="2" charset="-122"/>
              </a:rPr>
              <a:t>That (over there)</a:t>
            </a:r>
            <a:r>
              <a:rPr lang="en-US" altLang="zh-CN" sz="4000" dirty="0" smtClean="0">
                <a:ea typeface="宋体" pitchFamily="2" charset="-122"/>
              </a:rPr>
              <a:t>,</a:t>
            </a:r>
            <a:r>
              <a:rPr lang="en-AU" altLang="zh-CN" sz="4000" dirty="0" smtClean="0">
                <a:ea typeface="宋体" pitchFamily="2" charset="-122"/>
              </a:rPr>
              <a:t> This, That</a:t>
            </a:r>
            <a:endParaRPr lang="en-US" altLang="zh-CN" sz="4000" dirty="0" smtClean="0">
              <a:ea typeface="宋体" pitchFamily="2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4776"/>
            </a:gs>
            <a:gs pos="50000">
              <a:srgbClr val="CC99FF"/>
            </a:gs>
            <a:gs pos="100000">
              <a:srgbClr val="5E47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24213" y="4914900"/>
            <a:ext cx="604837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2462213" y="5427663"/>
            <a:ext cx="2119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19046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5240338" y="544988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4965700" y="7048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5138738" y="906463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10  points</a:t>
            </a:r>
          </a:p>
        </p:txBody>
      </p:sp>
      <p:pic>
        <p:nvPicPr>
          <p:cNvPr id="29704" name="Picture 11" descr="j0091107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1697038" y="357188"/>
            <a:ext cx="1938337" cy="2252662"/>
          </a:xfrm>
          <a:noFill/>
        </p:spPr>
      </p:pic>
      <p:sp>
        <p:nvSpPr>
          <p:cNvPr id="29705" name="Rectangle 14"/>
          <p:cNvSpPr>
            <a:spLocks noChangeArrowheads="1"/>
          </p:cNvSpPr>
          <p:nvPr/>
        </p:nvSpPr>
        <p:spPr bwMode="auto">
          <a:xfrm>
            <a:off x="884238" y="2841625"/>
            <a:ext cx="7512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zh-CN" sz="4000" b="0">
              <a:solidFill>
                <a:schemeClr val="tx2"/>
              </a:solidFill>
              <a:ea typeface="宋体" pitchFamily="2" charset="-122"/>
            </a:endParaRPr>
          </a:p>
        </p:txBody>
      </p:sp>
      <p:sp>
        <p:nvSpPr>
          <p:cNvPr id="29706" name="TextBox 9"/>
          <p:cNvSpPr txBox="1">
            <a:spLocks noChangeArrowheads="1"/>
          </p:cNvSpPr>
          <p:nvPr/>
        </p:nvSpPr>
        <p:spPr bwMode="auto">
          <a:xfrm>
            <a:off x="620713" y="2589213"/>
            <a:ext cx="785018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000" dirty="0" smtClean="0">
                <a:ea typeface="宋体" pitchFamily="2" charset="-122"/>
              </a:rPr>
              <a:t>Read this sentence</a:t>
            </a:r>
          </a:p>
          <a:p>
            <a:r>
              <a:rPr lang="ja-JP" altLang="en-US" sz="6000" smtClean="0">
                <a:ea typeface="宋体" pitchFamily="2" charset="-122"/>
              </a:rPr>
              <a:t>それはなんですか。</a:t>
            </a:r>
            <a:endParaRPr lang="en-US" altLang="zh-CN" sz="6000" dirty="0">
              <a:ea typeface="宋体" pitchFamily="2" charset="-122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4776"/>
            </a:gs>
            <a:gs pos="50000">
              <a:srgbClr val="CC99FF"/>
            </a:gs>
            <a:gs pos="100000">
              <a:srgbClr val="5E477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2536825"/>
            <a:ext cx="4611687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</a:p>
        </p:txBody>
      </p:sp>
      <p:sp>
        <p:nvSpPr>
          <p:cNvPr id="19763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86613" y="5060950"/>
            <a:ext cx="604837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442075" y="57197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175250" y="6508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322888" y="854075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10  points</a:t>
            </a:r>
          </a:p>
        </p:txBody>
      </p:sp>
      <p:pic>
        <p:nvPicPr>
          <p:cNvPr id="30727" name="Picture 10" descr="j009110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697038" y="357188"/>
            <a:ext cx="1938337" cy="2252662"/>
          </a:xfrm>
          <a:noFill/>
        </p:spPr>
      </p:pic>
      <p:sp>
        <p:nvSpPr>
          <p:cNvPr id="30728" name="Text Box 11"/>
          <p:cNvSpPr txBox="1">
            <a:spLocks noChangeArrowheads="1"/>
          </p:cNvSpPr>
          <p:nvPr/>
        </p:nvSpPr>
        <p:spPr bwMode="auto">
          <a:xfrm>
            <a:off x="1763713" y="3565525"/>
            <a:ext cx="56038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7200" b="0" dirty="0" smtClean="0">
                <a:ea typeface="宋体" pitchFamily="2" charset="-122"/>
              </a:rPr>
              <a:t>Sore </a:t>
            </a:r>
            <a:r>
              <a:rPr lang="en-US" altLang="zh-CN" sz="7200" b="0" dirty="0" err="1" smtClean="0">
                <a:ea typeface="宋体" pitchFamily="2" charset="-122"/>
              </a:rPr>
              <a:t>wa</a:t>
            </a:r>
            <a:r>
              <a:rPr lang="en-US" altLang="zh-CN" sz="7200" b="0" dirty="0" smtClean="0">
                <a:ea typeface="宋体" pitchFamily="2" charset="-122"/>
              </a:rPr>
              <a:t> </a:t>
            </a:r>
            <a:r>
              <a:rPr lang="en-US" altLang="zh-CN" sz="7200" b="0" dirty="0" err="1" smtClean="0">
                <a:ea typeface="宋体" pitchFamily="2" charset="-122"/>
              </a:rPr>
              <a:t>nan</a:t>
            </a:r>
            <a:r>
              <a:rPr lang="en-US" altLang="zh-CN" sz="7200" b="0" dirty="0" smtClean="0">
                <a:ea typeface="宋体" pitchFamily="2" charset="-122"/>
              </a:rPr>
              <a:t> </a:t>
            </a:r>
            <a:r>
              <a:rPr lang="en-US" altLang="zh-CN" sz="7200" b="0" dirty="0" err="1" smtClean="0">
                <a:ea typeface="宋体" pitchFamily="2" charset="-122"/>
              </a:rPr>
              <a:t>desu</a:t>
            </a:r>
            <a:r>
              <a:rPr lang="en-US" altLang="zh-CN" sz="7200" b="0" dirty="0" smtClean="0">
                <a:ea typeface="宋体" pitchFamily="2" charset="-122"/>
              </a:rPr>
              <a:t> ka</a:t>
            </a:r>
            <a:endParaRPr lang="en-US" altLang="zh-CN" sz="7200" b="0" dirty="0">
              <a:ea typeface="宋体" pitchFamily="2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4776"/>
            </a:gs>
            <a:gs pos="50000">
              <a:srgbClr val="CC99FF"/>
            </a:gs>
            <a:gs pos="100000">
              <a:srgbClr val="5E47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24213" y="4914900"/>
            <a:ext cx="604837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2462213" y="5427663"/>
            <a:ext cx="2119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19149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5240338" y="544988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4965700" y="7048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5138738" y="906463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20  points</a:t>
            </a:r>
          </a:p>
        </p:txBody>
      </p:sp>
      <p:pic>
        <p:nvPicPr>
          <p:cNvPr id="31752" name="Picture 12" descr="j0091107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1936750" y="341313"/>
            <a:ext cx="1914525" cy="2227262"/>
          </a:xfrm>
          <a:noFill/>
        </p:spPr>
      </p:pic>
      <p:sp>
        <p:nvSpPr>
          <p:cNvPr id="31753" name="Text Box 15"/>
          <p:cNvSpPr txBox="1">
            <a:spLocks noChangeArrowheads="1"/>
          </p:cNvSpPr>
          <p:nvPr/>
        </p:nvSpPr>
        <p:spPr bwMode="auto">
          <a:xfrm>
            <a:off x="468313" y="3035300"/>
            <a:ext cx="79438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0" dirty="0" smtClean="0">
                <a:ea typeface="宋体" pitchFamily="2" charset="-122"/>
              </a:rPr>
              <a:t>What does this sentence mean?</a:t>
            </a:r>
          </a:p>
          <a:p>
            <a:pPr>
              <a:spcBef>
                <a:spcPct val="50000"/>
              </a:spcBef>
            </a:pPr>
            <a:r>
              <a:rPr lang="ja-JP" altLang="en-US" sz="3600" b="0" smtClean="0">
                <a:ea typeface="宋体" pitchFamily="2" charset="-122"/>
              </a:rPr>
              <a:t>なにいろですか。</a:t>
            </a:r>
            <a:endParaRPr lang="en-US" altLang="zh-CN" sz="3600" b="0" dirty="0">
              <a:ea typeface="宋体" pitchFamily="2" charset="-122"/>
            </a:endParaRPr>
          </a:p>
        </p:txBody>
      </p:sp>
      <p:sp>
        <p:nvSpPr>
          <p:cNvPr id="31754" name="TextBox 9"/>
          <p:cNvSpPr txBox="1">
            <a:spLocks noChangeArrowheads="1"/>
          </p:cNvSpPr>
          <p:nvPr/>
        </p:nvSpPr>
        <p:spPr bwMode="auto">
          <a:xfrm>
            <a:off x="776288" y="2687638"/>
            <a:ext cx="763111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dirty="0" smtClean="0">
                <a:ea typeface="宋体" pitchFamily="2" charset="-122"/>
              </a:rPr>
              <a:t> </a:t>
            </a:r>
          </a:p>
          <a:p>
            <a:endParaRPr lang="en-US" altLang="zh-CN" sz="2000" dirty="0">
              <a:ea typeface="宋体" pitchFamily="2" charset="-122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4776"/>
            </a:gs>
            <a:gs pos="50000">
              <a:srgbClr val="CC99FF"/>
            </a:gs>
            <a:gs pos="100000">
              <a:srgbClr val="5E477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2366963"/>
            <a:ext cx="4611688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/>
            </a:r>
            <a:b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</a:br>
            <a: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/>
            </a:r>
            <a:b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</a:br>
            <a: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/>
            </a:r>
            <a:b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</a:br>
            <a: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  <a:b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</a:br>
            <a:r>
              <a:rPr lang="en-AU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What colour is it?</a:t>
            </a:r>
            <a:endParaRPr lang="en-US" altLang="zh-CN" sz="5400" b="1" dirty="0" smtClean="0">
              <a:solidFill>
                <a:srgbClr val="CC0000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196611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86613" y="5060950"/>
            <a:ext cx="604837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442075" y="57197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175250" y="6508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5322888" y="854075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20  points</a:t>
            </a:r>
          </a:p>
        </p:txBody>
      </p:sp>
      <p:pic>
        <p:nvPicPr>
          <p:cNvPr id="32775" name="Picture 10" descr="j009110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697038" y="357188"/>
            <a:ext cx="1938337" cy="2252662"/>
          </a:xfr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4776"/>
            </a:gs>
            <a:gs pos="50000">
              <a:srgbClr val="CC99FF"/>
            </a:gs>
            <a:gs pos="100000">
              <a:srgbClr val="5E47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12788" y="2946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solidFill>
                  <a:schemeClr val="tx1"/>
                </a:solidFill>
                <a:ea typeface="宋体" pitchFamily="2" charset="-122"/>
              </a:rPr>
              <a:t>Write a sentence:</a:t>
            </a:r>
            <a:br>
              <a:rPr lang="en-US" altLang="zh-CN" sz="6000" b="1" dirty="0" smtClean="0">
                <a:solidFill>
                  <a:schemeClr val="tx1"/>
                </a:solidFill>
                <a:ea typeface="宋体" pitchFamily="2" charset="-122"/>
              </a:rPr>
            </a:br>
            <a:r>
              <a:rPr lang="en-US" altLang="zh-CN" sz="6000" b="1" dirty="0" smtClean="0">
                <a:solidFill>
                  <a:schemeClr val="tx1"/>
                </a:solidFill>
                <a:ea typeface="宋体" pitchFamily="2" charset="-122"/>
              </a:rPr>
              <a:t>Tim has a big head</a:t>
            </a:r>
            <a:br>
              <a:rPr lang="en-US" altLang="zh-CN" sz="6000" b="1" dirty="0" smtClean="0">
                <a:solidFill>
                  <a:schemeClr val="tx1"/>
                </a:solidFill>
                <a:ea typeface="宋体" pitchFamily="2" charset="-122"/>
              </a:rPr>
            </a:br>
            <a:endParaRPr lang="zh-CN" altLang="en-US" b="1" i="1" dirty="0" smtClean="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19251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24213" y="4914900"/>
            <a:ext cx="604837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462213" y="5427663"/>
            <a:ext cx="2119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19251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240338" y="544988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4965700" y="7048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5138738" y="906463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30  points</a:t>
            </a:r>
          </a:p>
        </p:txBody>
      </p:sp>
      <p:pic>
        <p:nvPicPr>
          <p:cNvPr id="33801" name="Picture 11" descr="j0091107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1697038" y="357188"/>
            <a:ext cx="1938337" cy="2252662"/>
          </a:xfr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4776"/>
            </a:gs>
            <a:gs pos="50000">
              <a:srgbClr val="CC99FF"/>
            </a:gs>
            <a:gs pos="100000">
              <a:srgbClr val="5E477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2366963"/>
            <a:ext cx="4611688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</a:p>
        </p:txBody>
      </p:sp>
      <p:pic>
        <p:nvPicPr>
          <p:cNvPr id="34819" name="Picture 10" descr="j009110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97038" y="357188"/>
            <a:ext cx="1938337" cy="2252662"/>
          </a:xfrm>
          <a:noFill/>
        </p:spPr>
      </p:pic>
      <p:sp>
        <p:nvSpPr>
          <p:cNvPr id="198659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86613" y="5060950"/>
            <a:ext cx="604837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6442075" y="57197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5175250" y="6508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34823" name="Text Box 6"/>
          <p:cNvSpPr txBox="1">
            <a:spLocks noChangeArrowheads="1"/>
          </p:cNvSpPr>
          <p:nvPr/>
        </p:nvSpPr>
        <p:spPr bwMode="auto">
          <a:xfrm>
            <a:off x="5322888" y="854075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30  points</a:t>
            </a:r>
          </a:p>
        </p:txBody>
      </p:sp>
      <p:sp>
        <p:nvSpPr>
          <p:cNvPr id="34824" name="内容占位符 8"/>
          <p:cNvSpPr>
            <a:spLocks noGrp="1"/>
          </p:cNvSpPr>
          <p:nvPr>
            <p:ph sz="half" idx="2"/>
          </p:nvPr>
        </p:nvSpPr>
        <p:spPr>
          <a:xfrm>
            <a:off x="515938" y="3517900"/>
            <a:ext cx="6696075" cy="1809750"/>
          </a:xfrm>
        </p:spPr>
        <p:txBody>
          <a:bodyPr/>
          <a:lstStyle/>
          <a:p>
            <a:pPr algn="ctr">
              <a:buFontTx/>
              <a:buNone/>
            </a:pPr>
            <a:r>
              <a:rPr lang="ja-JP" altLang="en-US" sz="4800" b="1" smtClean="0">
                <a:ea typeface="宋体" pitchFamily="2" charset="-122"/>
              </a:rPr>
              <a:t>Ｔｉｍさんはおおきいあたまがあります。</a:t>
            </a:r>
            <a:endParaRPr lang="zh-CN" altLang="en-US" sz="4800" b="1" dirty="0" smtClean="0">
              <a:ea typeface="宋体" pitchFamily="2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4776"/>
            </a:gs>
            <a:gs pos="50000">
              <a:srgbClr val="CC99FF"/>
            </a:gs>
            <a:gs pos="100000">
              <a:srgbClr val="5E47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24213" y="4914900"/>
            <a:ext cx="604837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2462213" y="5427663"/>
            <a:ext cx="2119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19354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35845" name="Text Box 6"/>
          <p:cNvSpPr txBox="1">
            <a:spLocks noChangeArrowheads="1"/>
          </p:cNvSpPr>
          <p:nvPr/>
        </p:nvSpPr>
        <p:spPr bwMode="auto">
          <a:xfrm>
            <a:off x="5240338" y="544988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  <p:sp>
        <p:nvSpPr>
          <p:cNvPr id="35846" name="Rectangle 7"/>
          <p:cNvSpPr>
            <a:spLocks noChangeArrowheads="1"/>
          </p:cNvSpPr>
          <p:nvPr/>
        </p:nvSpPr>
        <p:spPr bwMode="auto">
          <a:xfrm>
            <a:off x="4965700" y="7048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5138738" y="906463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40  points</a:t>
            </a:r>
          </a:p>
        </p:txBody>
      </p:sp>
      <p:pic>
        <p:nvPicPr>
          <p:cNvPr id="35848" name="Picture 11" descr="j0091107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1697038" y="174625"/>
            <a:ext cx="1938337" cy="2252663"/>
          </a:xfrm>
          <a:noFill/>
        </p:spPr>
      </p:pic>
      <p:sp>
        <p:nvSpPr>
          <p:cNvPr id="35849" name="Rectangle 13"/>
          <p:cNvSpPr>
            <a:spLocks noGrp="1" noChangeArrowheads="1"/>
          </p:cNvSpPr>
          <p:nvPr>
            <p:ph type="title"/>
          </p:nvPr>
        </p:nvSpPr>
        <p:spPr>
          <a:xfrm>
            <a:off x="313899" y="2254250"/>
            <a:ext cx="8107789" cy="2552700"/>
          </a:xfrm>
          <a:noFill/>
        </p:spPr>
        <p:txBody>
          <a:bodyPr/>
          <a:lstStyle/>
          <a:p>
            <a:pPr eaLnBrk="1" hangingPunct="1"/>
            <a:r>
              <a:rPr lang="en-US" altLang="ja-JP" b="1" i="1" dirty="0" smtClean="0">
                <a:solidFill>
                  <a:schemeClr val="tx1"/>
                </a:solidFill>
                <a:ea typeface="宋体" pitchFamily="2" charset="-122"/>
              </a:rPr>
              <a:t>Translate this sentence:</a:t>
            </a:r>
            <a:br>
              <a:rPr lang="en-US" altLang="ja-JP" b="1" i="1" dirty="0" smtClean="0">
                <a:solidFill>
                  <a:schemeClr val="tx1"/>
                </a:solidFill>
                <a:ea typeface="宋体" pitchFamily="2" charset="-122"/>
              </a:rPr>
            </a:br>
            <a:r>
              <a:rPr lang="en-AU" altLang="ja-JP" b="1" i="1" dirty="0" smtClean="0">
                <a:solidFill>
                  <a:schemeClr val="tx1"/>
                </a:solidFill>
                <a:ea typeface="宋体" pitchFamily="2" charset="-122"/>
              </a:rPr>
              <a:t>Julie </a:t>
            </a:r>
            <a:r>
              <a:rPr lang="ja-JP" altLang="en-US" b="1" i="1" smtClean="0">
                <a:solidFill>
                  <a:schemeClr val="tx1"/>
                </a:solidFill>
                <a:ea typeface="宋体" pitchFamily="2" charset="-122"/>
              </a:rPr>
              <a:t>さんはあしがながいです。</a:t>
            </a:r>
            <a:r>
              <a:rPr lang="en-US" altLang="ja-JP" b="1" i="1" dirty="0" smtClean="0">
                <a:solidFill>
                  <a:schemeClr val="tx1"/>
                </a:solidFill>
                <a:ea typeface="宋体" pitchFamily="2" charset="-122"/>
              </a:rPr>
              <a:t/>
            </a:r>
            <a:br>
              <a:rPr lang="en-US" altLang="ja-JP" b="1" i="1" dirty="0" smtClean="0">
                <a:solidFill>
                  <a:schemeClr val="tx1"/>
                </a:solidFill>
                <a:ea typeface="宋体" pitchFamily="2" charset="-122"/>
              </a:rPr>
            </a:br>
            <a:endParaRPr lang="zh-CN" altLang="en-US" b="1" i="1" dirty="0" smtClean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12788" y="2946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sz="6000" b="1" dirty="0" smtClean="0">
                <a:ea typeface="宋体" pitchFamily="2" charset="-122"/>
              </a:rPr>
              <a:t> What is this kanji?</a:t>
            </a:r>
            <a:br>
              <a:rPr lang="en-US" altLang="ja-JP" sz="6000" b="1" dirty="0" smtClean="0">
                <a:ea typeface="宋体" pitchFamily="2" charset="-122"/>
              </a:rPr>
            </a:br>
            <a:r>
              <a:rPr lang="ja-JP" altLang="en-US" sz="6000" b="1" smtClean="0">
                <a:ea typeface="宋体" pitchFamily="2" charset="-122"/>
              </a:rPr>
              <a:t>口</a:t>
            </a:r>
            <a:endParaRPr lang="zh-CN" altLang="en-US" sz="6000" b="1" dirty="0" smtClean="0">
              <a:ea typeface="宋体" pitchFamily="2" charset="-122"/>
            </a:endParaRPr>
          </a:p>
        </p:txBody>
      </p:sp>
      <p:sp>
        <p:nvSpPr>
          <p:cNvPr id="60433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24213" y="4914900"/>
            <a:ext cx="604837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0244" name="Text Box 18"/>
          <p:cNvSpPr txBox="1">
            <a:spLocks noChangeArrowheads="1"/>
          </p:cNvSpPr>
          <p:nvPr/>
        </p:nvSpPr>
        <p:spPr bwMode="auto">
          <a:xfrm>
            <a:off x="2462213" y="5427663"/>
            <a:ext cx="2119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60435" name="AutoShape 1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0246" name="Text Box 20"/>
          <p:cNvSpPr txBox="1">
            <a:spLocks noChangeArrowheads="1"/>
          </p:cNvSpPr>
          <p:nvPr/>
        </p:nvSpPr>
        <p:spPr bwMode="auto">
          <a:xfrm>
            <a:off x="5240338" y="544988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  <p:sp>
        <p:nvSpPr>
          <p:cNvPr id="10247" name="Rectangle 34"/>
          <p:cNvSpPr>
            <a:spLocks noChangeArrowheads="1"/>
          </p:cNvSpPr>
          <p:nvPr/>
        </p:nvSpPr>
        <p:spPr bwMode="auto">
          <a:xfrm>
            <a:off x="4965700" y="7048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10248" name="Text Box 35"/>
          <p:cNvSpPr txBox="1">
            <a:spLocks noChangeArrowheads="1"/>
          </p:cNvSpPr>
          <p:nvPr/>
        </p:nvSpPr>
        <p:spPr bwMode="auto">
          <a:xfrm>
            <a:off x="5138738" y="906463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10  points</a:t>
            </a:r>
          </a:p>
        </p:txBody>
      </p:sp>
      <p:pic>
        <p:nvPicPr>
          <p:cNvPr id="10249" name="Picture 57" descr="j0101318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1306513" y="387350"/>
            <a:ext cx="2616200" cy="2312988"/>
          </a:xfr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4776"/>
            </a:gs>
            <a:gs pos="50000">
              <a:srgbClr val="CC99FF"/>
            </a:gs>
            <a:gs pos="100000">
              <a:srgbClr val="5E477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2366963"/>
            <a:ext cx="4611688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</a:p>
        </p:txBody>
      </p:sp>
      <p:pic>
        <p:nvPicPr>
          <p:cNvPr id="36867" name="Picture 10" descr="j009110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97038" y="357188"/>
            <a:ext cx="1938337" cy="2252662"/>
          </a:xfrm>
          <a:noFill/>
        </p:spPr>
      </p:pic>
      <p:sp>
        <p:nvSpPr>
          <p:cNvPr id="199683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86613" y="5060950"/>
            <a:ext cx="604837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6442075" y="57197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5175250" y="6508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5322888" y="854075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40  points</a:t>
            </a:r>
          </a:p>
        </p:txBody>
      </p:sp>
      <p:sp>
        <p:nvSpPr>
          <p:cNvPr id="36872" name="Text Box 11"/>
          <p:cNvSpPr txBox="1">
            <a:spLocks noChangeArrowheads="1"/>
          </p:cNvSpPr>
          <p:nvPr/>
        </p:nvSpPr>
        <p:spPr bwMode="auto">
          <a:xfrm>
            <a:off x="2481263" y="3435350"/>
            <a:ext cx="408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en-US" sz="3600">
              <a:ea typeface="宋体" pitchFamily="2" charset="-122"/>
            </a:endParaRPr>
          </a:p>
        </p:txBody>
      </p:sp>
      <p:sp>
        <p:nvSpPr>
          <p:cNvPr id="36873" name="Text Box 12"/>
          <p:cNvSpPr txBox="1">
            <a:spLocks noChangeArrowheads="1"/>
          </p:cNvSpPr>
          <p:nvPr/>
        </p:nvSpPr>
        <p:spPr bwMode="auto">
          <a:xfrm>
            <a:off x="2586038" y="3370263"/>
            <a:ext cx="3906837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zh-CN" sz="7200" b="0">
              <a:ea typeface="宋体" pitchFamily="2" charset="-122"/>
            </a:endParaRPr>
          </a:p>
        </p:txBody>
      </p:sp>
      <p:sp>
        <p:nvSpPr>
          <p:cNvPr id="36874" name="Content Placeholder 10"/>
          <p:cNvSpPr>
            <a:spLocks noGrp="1"/>
          </p:cNvSpPr>
          <p:nvPr>
            <p:ph sz="half" idx="2"/>
          </p:nvPr>
        </p:nvSpPr>
        <p:spPr>
          <a:xfrm>
            <a:off x="412750" y="3413125"/>
            <a:ext cx="6348413" cy="2682875"/>
          </a:xfrm>
        </p:spPr>
        <p:txBody>
          <a:bodyPr/>
          <a:lstStyle/>
          <a:p>
            <a:r>
              <a:rPr lang="en-AU" sz="4000" dirty="0" smtClean="0"/>
              <a:t>Julie has long legs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4776"/>
            </a:gs>
            <a:gs pos="50000">
              <a:srgbClr val="CC99FF"/>
            </a:gs>
            <a:gs pos="100000">
              <a:srgbClr val="5E47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2946400"/>
            <a:ext cx="8394700" cy="1143000"/>
          </a:xfrm>
        </p:spPr>
        <p:txBody>
          <a:bodyPr/>
          <a:lstStyle/>
          <a:p>
            <a:pPr eaLnBrk="1" hangingPunct="1"/>
            <a:r>
              <a:rPr lang="en-US" altLang="zh-CN" sz="5400" b="1" i="1" smtClean="0">
                <a:solidFill>
                  <a:schemeClr val="tx1"/>
                </a:solidFill>
                <a:ea typeface="宋体" pitchFamily="2" charset="-122"/>
              </a:rPr>
              <a:t>Listen to the question and answer. What do they mean?</a:t>
            </a:r>
          </a:p>
        </p:txBody>
      </p:sp>
      <p:sp>
        <p:nvSpPr>
          <p:cNvPr id="194563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24213" y="4914900"/>
            <a:ext cx="604837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462213" y="5427663"/>
            <a:ext cx="2119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19456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240338" y="544988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965700" y="7048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5138738" y="906463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50  points</a:t>
            </a:r>
          </a:p>
        </p:txBody>
      </p:sp>
      <p:pic>
        <p:nvPicPr>
          <p:cNvPr id="37897" name="Picture 11" descr="j0091107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1697038" y="357188"/>
            <a:ext cx="1938337" cy="2252662"/>
          </a:xfr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4776"/>
            </a:gs>
            <a:gs pos="50000">
              <a:srgbClr val="CC99FF"/>
            </a:gs>
            <a:gs pos="100000">
              <a:srgbClr val="5E477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2366963"/>
            <a:ext cx="4611688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</a:p>
        </p:txBody>
      </p:sp>
      <p:pic>
        <p:nvPicPr>
          <p:cNvPr id="38915" name="Picture 10" descr="j009110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97038" y="357188"/>
            <a:ext cx="1938337" cy="2252662"/>
          </a:xfrm>
          <a:noFill/>
        </p:spPr>
      </p:pic>
      <p:sp>
        <p:nvSpPr>
          <p:cNvPr id="200707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86613" y="5060950"/>
            <a:ext cx="604837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6442075" y="57197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5175250" y="6508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38919" name="Text Box 6"/>
          <p:cNvSpPr txBox="1">
            <a:spLocks noChangeArrowheads="1"/>
          </p:cNvSpPr>
          <p:nvPr/>
        </p:nvSpPr>
        <p:spPr bwMode="auto">
          <a:xfrm>
            <a:off x="5322888" y="854075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50  points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1319213" y="3762375"/>
            <a:ext cx="73802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zh-CN" sz="4400" b="0">
              <a:ea typeface="宋体" pitchFamily="2" charset="-122"/>
            </a:endParaRPr>
          </a:p>
        </p:txBody>
      </p:sp>
      <p:sp>
        <p:nvSpPr>
          <p:cNvPr id="38921" name="Text Box 11"/>
          <p:cNvSpPr txBox="1">
            <a:spLocks noChangeArrowheads="1"/>
          </p:cNvSpPr>
          <p:nvPr/>
        </p:nvSpPr>
        <p:spPr bwMode="auto">
          <a:xfrm>
            <a:off x="2478088" y="450532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zh-CN" altLang="zh-CN">
              <a:ea typeface="宋体" pitchFamily="2" charset="-122"/>
            </a:endParaRPr>
          </a:p>
        </p:txBody>
      </p:sp>
      <p:sp>
        <p:nvSpPr>
          <p:cNvPr id="38922" name="内容占位符 10"/>
          <p:cNvSpPr>
            <a:spLocks noGrp="1"/>
          </p:cNvSpPr>
          <p:nvPr>
            <p:ph sz="half" idx="2"/>
          </p:nvPr>
        </p:nvSpPr>
        <p:spPr>
          <a:xfrm>
            <a:off x="1173163" y="3611563"/>
            <a:ext cx="6575425" cy="1438275"/>
          </a:xfrm>
        </p:spPr>
        <p:txBody>
          <a:bodyPr/>
          <a:lstStyle/>
          <a:p>
            <a:pPr algn="ctr">
              <a:buFontTx/>
              <a:buNone/>
            </a:pPr>
            <a:r>
              <a:rPr lang="en-AU" altLang="zh-CN" sz="4800" b="1" dirty="0" smtClean="0">
                <a:ea typeface="宋体" pitchFamily="2" charset="-122"/>
              </a:rPr>
              <a:t>Q. What is that? </a:t>
            </a:r>
          </a:p>
          <a:p>
            <a:pPr algn="ctr">
              <a:buFontTx/>
              <a:buNone/>
            </a:pPr>
            <a:r>
              <a:rPr lang="en-US" altLang="ja-JP" sz="4800" b="1" dirty="0" smtClean="0">
                <a:ea typeface="宋体" pitchFamily="2" charset="-122"/>
              </a:rPr>
              <a:t>A. That is Rob’s arm</a:t>
            </a:r>
            <a:endParaRPr lang="zh-CN" altLang="en-US" sz="4800" b="1" dirty="0" smtClean="0">
              <a:ea typeface="宋体" pitchFamily="2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4718"/>
            </a:gs>
            <a:gs pos="50000">
              <a:srgbClr val="FF9933"/>
            </a:gs>
            <a:gs pos="100000">
              <a:srgbClr val="76471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12788" y="2946400"/>
            <a:ext cx="7772400" cy="1143000"/>
          </a:xfrm>
        </p:spPr>
        <p:txBody>
          <a:bodyPr/>
          <a:lstStyle/>
          <a:p>
            <a:pPr eaLnBrk="1" hangingPunct="1"/>
            <a:r>
              <a:rPr lang="en-AU" altLang="zh-CN" sz="4000" b="1" i="1" dirty="0" smtClean="0">
                <a:solidFill>
                  <a:schemeClr val="tx1"/>
                </a:solidFill>
                <a:ea typeface="宋体" pitchFamily="2" charset="-122"/>
              </a:rPr>
              <a:t>Translate the following sentence</a:t>
            </a:r>
            <a:r>
              <a:rPr lang="en-US" altLang="zh-CN" sz="4000" b="1" i="1" dirty="0" smtClean="0">
                <a:solidFill>
                  <a:schemeClr val="tx1"/>
                </a:solidFill>
                <a:ea typeface="宋体" pitchFamily="2" charset="-122"/>
              </a:rPr>
              <a:t>:</a:t>
            </a:r>
            <a:br>
              <a:rPr lang="en-US" altLang="zh-CN" sz="4000" b="1" i="1" dirty="0" smtClean="0">
                <a:solidFill>
                  <a:schemeClr val="tx1"/>
                </a:solidFill>
                <a:ea typeface="宋体" pitchFamily="2" charset="-122"/>
              </a:rPr>
            </a:br>
            <a:r>
              <a:rPr lang="ja-JP" altLang="en-US" sz="4000" b="1" i="1" smtClean="0">
                <a:solidFill>
                  <a:schemeClr val="tx1"/>
                </a:solidFill>
                <a:ea typeface="宋体" pitchFamily="2" charset="-122"/>
              </a:rPr>
              <a:t>いぬ　は　二匹　います。</a:t>
            </a:r>
            <a:r>
              <a:rPr lang="en-US" altLang="zh-CN" sz="4000" b="1" i="1" dirty="0" smtClean="0">
                <a:solidFill>
                  <a:schemeClr val="tx1"/>
                </a:solidFill>
                <a:ea typeface="宋体" pitchFamily="2" charset="-122"/>
              </a:rPr>
              <a:t/>
            </a:r>
            <a:br>
              <a:rPr lang="en-US" altLang="zh-CN" sz="4000" b="1" i="1" dirty="0" smtClean="0">
                <a:solidFill>
                  <a:schemeClr val="tx1"/>
                </a:solidFill>
                <a:ea typeface="宋体" pitchFamily="2" charset="-122"/>
              </a:rPr>
            </a:br>
            <a:r>
              <a:rPr lang="en-US" altLang="zh-CN" sz="4000" b="1" i="1" dirty="0" smtClean="0">
                <a:solidFill>
                  <a:schemeClr val="tx1"/>
                </a:solidFill>
                <a:ea typeface="宋体" pitchFamily="2" charset="-122"/>
              </a:rPr>
              <a:t/>
            </a:r>
            <a:br>
              <a:rPr lang="en-US" altLang="zh-CN" sz="4000" b="1" i="1" dirty="0" smtClean="0">
                <a:solidFill>
                  <a:schemeClr val="tx1"/>
                </a:solidFill>
                <a:ea typeface="宋体" pitchFamily="2" charset="-122"/>
              </a:rPr>
            </a:br>
            <a:r>
              <a:rPr lang="ja-JP" altLang="en-US" sz="4000" b="1" i="1" smtClean="0">
                <a:solidFill>
                  <a:schemeClr val="tx1"/>
                </a:solidFill>
                <a:ea typeface="宋体" pitchFamily="2" charset="-122"/>
              </a:rPr>
              <a:t>　</a:t>
            </a:r>
            <a:endParaRPr lang="zh-CN" altLang="en-US" sz="4000" b="1" i="1" dirty="0" smtClean="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20787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24213" y="4914900"/>
            <a:ext cx="604837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462213" y="5427663"/>
            <a:ext cx="2119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20787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5240338" y="544988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4965700" y="7048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5138738" y="906463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10  points</a:t>
            </a:r>
          </a:p>
        </p:txBody>
      </p:sp>
      <p:pic>
        <p:nvPicPr>
          <p:cNvPr id="39945" name="Picture 11" descr="AN01877_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2027238" y="255588"/>
            <a:ext cx="1831975" cy="2592387"/>
          </a:xfr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4718"/>
            </a:gs>
            <a:gs pos="50000">
              <a:srgbClr val="FF9933"/>
            </a:gs>
            <a:gs pos="100000">
              <a:srgbClr val="764718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2816225"/>
            <a:ext cx="4611688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</a:p>
        </p:txBody>
      </p:sp>
      <p:sp>
        <p:nvSpPr>
          <p:cNvPr id="208899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9963" y="4995863"/>
            <a:ext cx="604837" cy="5445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060" name="Text Box 4"/>
          <p:cNvSpPr txBox="1">
            <a:spLocks noChangeArrowheads="1"/>
          </p:cNvSpPr>
          <p:nvPr/>
        </p:nvSpPr>
        <p:spPr bwMode="auto">
          <a:xfrm>
            <a:off x="6508750" y="57197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2061" name="Rectangle 5"/>
          <p:cNvSpPr>
            <a:spLocks noChangeArrowheads="1"/>
          </p:cNvSpPr>
          <p:nvPr/>
        </p:nvSpPr>
        <p:spPr bwMode="auto">
          <a:xfrm>
            <a:off x="5292725" y="5365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2062" name="Text Box 6"/>
          <p:cNvSpPr txBox="1">
            <a:spLocks noChangeArrowheads="1"/>
          </p:cNvSpPr>
          <p:nvPr/>
        </p:nvSpPr>
        <p:spPr bwMode="auto">
          <a:xfrm>
            <a:off x="5426075" y="7620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10  points</a:t>
            </a:r>
          </a:p>
        </p:txBody>
      </p:sp>
      <p:sp>
        <p:nvSpPr>
          <p:cNvPr id="2063" name="Text Box 8"/>
          <p:cNvSpPr txBox="1">
            <a:spLocks noChangeArrowheads="1"/>
          </p:cNvSpPr>
          <p:nvPr/>
        </p:nvSpPr>
        <p:spPr bwMode="auto">
          <a:xfrm>
            <a:off x="668741" y="3932238"/>
            <a:ext cx="57971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zh-CN" sz="7200" b="0" dirty="0" smtClean="0">
                <a:ea typeface="宋体" pitchFamily="2" charset="-122"/>
              </a:rPr>
              <a:t>There are 2 dogs </a:t>
            </a:r>
            <a:endParaRPr lang="en-US" altLang="zh-CN" sz="7200" b="0" dirty="0">
              <a:ea typeface="宋体" pitchFamily="2" charset="-122"/>
            </a:endParaRPr>
          </a:p>
        </p:txBody>
      </p:sp>
      <p:pic>
        <p:nvPicPr>
          <p:cNvPr id="2064" name="Picture 10" descr="AN01877_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2027238" y="255588"/>
            <a:ext cx="1831975" cy="2592387"/>
          </a:xfr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4718"/>
            </a:gs>
            <a:gs pos="50000">
              <a:srgbClr val="FF9933"/>
            </a:gs>
            <a:gs pos="100000">
              <a:srgbClr val="76471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24213" y="4914900"/>
            <a:ext cx="604837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2462213" y="5427663"/>
            <a:ext cx="2119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20685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5240338" y="544988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4965700" y="7048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40967" name="Text Box 8"/>
          <p:cNvSpPr txBox="1">
            <a:spLocks noChangeArrowheads="1"/>
          </p:cNvSpPr>
          <p:nvPr/>
        </p:nvSpPr>
        <p:spPr bwMode="auto">
          <a:xfrm>
            <a:off x="5138738" y="906463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20  points</a:t>
            </a:r>
          </a:p>
        </p:txBody>
      </p:sp>
      <p:pic>
        <p:nvPicPr>
          <p:cNvPr id="40968" name="Picture 11" descr="AN01877_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2055813" y="596900"/>
            <a:ext cx="1831975" cy="2592388"/>
          </a:xfrm>
          <a:noFill/>
        </p:spPr>
      </p:pic>
      <p:sp>
        <p:nvSpPr>
          <p:cNvPr id="40969" name="TextBox 8"/>
          <p:cNvSpPr txBox="1">
            <a:spLocks noChangeArrowheads="1"/>
          </p:cNvSpPr>
          <p:nvPr/>
        </p:nvSpPr>
        <p:spPr bwMode="auto">
          <a:xfrm>
            <a:off x="1185863" y="3113088"/>
            <a:ext cx="708501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 dirty="0">
                <a:ea typeface="宋体" pitchFamily="2" charset="-122"/>
              </a:rPr>
              <a:t>Translate</a:t>
            </a:r>
            <a:r>
              <a:rPr lang="en-US" altLang="zh-CN" sz="4000" dirty="0" smtClean="0">
                <a:ea typeface="宋体" pitchFamily="2" charset="-122"/>
              </a:rPr>
              <a:t>:</a:t>
            </a:r>
          </a:p>
          <a:p>
            <a:r>
              <a:rPr lang="ja-JP" altLang="en-US" sz="4000" smtClean="0">
                <a:ea typeface="宋体" pitchFamily="2" charset="-122"/>
              </a:rPr>
              <a:t>ねずみ　と　へび　は　三匹　が　います。　</a:t>
            </a:r>
            <a:r>
              <a:rPr lang="en-US" altLang="zh-CN" sz="4000" dirty="0" smtClean="0">
                <a:ea typeface="宋体" pitchFamily="2" charset="-122"/>
              </a:rPr>
              <a:t>  </a:t>
            </a:r>
            <a:r>
              <a:rPr lang="en-US" altLang="zh-CN" sz="4000" dirty="0">
                <a:ea typeface="宋体" pitchFamily="2" charset="-122"/>
              </a:rPr>
              <a:t/>
            </a:r>
            <a:br>
              <a:rPr lang="en-US" altLang="zh-CN" sz="4000" dirty="0">
                <a:ea typeface="宋体" pitchFamily="2" charset="-122"/>
              </a:rPr>
            </a:br>
            <a:endParaRPr lang="en-US" altLang="zh-CN" sz="4000" dirty="0">
              <a:ea typeface="宋体" pitchFamily="2" charset="-122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4718"/>
            </a:gs>
            <a:gs pos="50000">
              <a:srgbClr val="FF9933"/>
            </a:gs>
            <a:gs pos="100000">
              <a:srgbClr val="764718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2566988"/>
            <a:ext cx="4611688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  <a:b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</a:br>
            <a:r>
              <a:rPr lang="en-AU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There are 3 mice and 3 snakes</a:t>
            </a:r>
            <a:endParaRPr lang="en-US" altLang="zh-CN" sz="5400" b="1" dirty="0" smtClean="0">
              <a:solidFill>
                <a:srgbClr val="CC0000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209923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9963" y="4995863"/>
            <a:ext cx="604837" cy="5445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3081" name="Text Box 4"/>
          <p:cNvSpPr txBox="1">
            <a:spLocks noChangeArrowheads="1"/>
          </p:cNvSpPr>
          <p:nvPr/>
        </p:nvSpPr>
        <p:spPr bwMode="auto">
          <a:xfrm>
            <a:off x="6508750" y="57197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3082" name="Rectangle 5"/>
          <p:cNvSpPr>
            <a:spLocks noChangeArrowheads="1"/>
          </p:cNvSpPr>
          <p:nvPr/>
        </p:nvSpPr>
        <p:spPr bwMode="auto">
          <a:xfrm>
            <a:off x="5292725" y="5365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3083" name="Text Box 6"/>
          <p:cNvSpPr txBox="1">
            <a:spLocks noChangeArrowheads="1"/>
          </p:cNvSpPr>
          <p:nvPr/>
        </p:nvSpPr>
        <p:spPr bwMode="auto">
          <a:xfrm>
            <a:off x="5426075" y="7620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20  points</a:t>
            </a:r>
          </a:p>
        </p:txBody>
      </p:sp>
      <p:pic>
        <p:nvPicPr>
          <p:cNvPr id="3084" name="Picture 10" descr="AN01877_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2027238" y="255588"/>
            <a:ext cx="1831975" cy="2592387"/>
          </a:xfr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4718"/>
            </a:gs>
            <a:gs pos="50000">
              <a:srgbClr val="FF9933"/>
            </a:gs>
            <a:gs pos="100000">
              <a:srgbClr val="76471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24213" y="4914900"/>
            <a:ext cx="604837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2462213" y="5427663"/>
            <a:ext cx="2119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20582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1989" name="Text Box 6"/>
          <p:cNvSpPr txBox="1">
            <a:spLocks noChangeArrowheads="1"/>
          </p:cNvSpPr>
          <p:nvPr/>
        </p:nvSpPr>
        <p:spPr bwMode="auto">
          <a:xfrm>
            <a:off x="5240338" y="544988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  <p:sp>
        <p:nvSpPr>
          <p:cNvPr id="41990" name="Rectangle 7"/>
          <p:cNvSpPr>
            <a:spLocks noChangeArrowheads="1"/>
          </p:cNvSpPr>
          <p:nvPr/>
        </p:nvSpPr>
        <p:spPr bwMode="auto">
          <a:xfrm>
            <a:off x="4965700" y="7048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41991" name="Text Box 8"/>
          <p:cNvSpPr txBox="1">
            <a:spLocks noChangeArrowheads="1"/>
          </p:cNvSpPr>
          <p:nvPr/>
        </p:nvSpPr>
        <p:spPr bwMode="auto">
          <a:xfrm>
            <a:off x="5138738" y="906463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30  points</a:t>
            </a:r>
          </a:p>
        </p:txBody>
      </p:sp>
      <p:pic>
        <p:nvPicPr>
          <p:cNvPr id="41992" name="Picture 11" descr="AN01877_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2081213" y="269875"/>
            <a:ext cx="1831975" cy="2592388"/>
          </a:xfrm>
          <a:noFill/>
        </p:spPr>
      </p:pic>
      <p:sp>
        <p:nvSpPr>
          <p:cNvPr id="41993" name="Rectangle 12"/>
          <p:cNvSpPr>
            <a:spLocks noGrp="1" noChangeArrowheads="1"/>
          </p:cNvSpPr>
          <p:nvPr>
            <p:ph type="title"/>
          </p:nvPr>
        </p:nvSpPr>
        <p:spPr>
          <a:xfrm>
            <a:off x="407988" y="2544763"/>
            <a:ext cx="7772400" cy="2218306"/>
          </a:xfrm>
        </p:spPr>
        <p:txBody>
          <a:bodyPr/>
          <a:lstStyle/>
          <a:p>
            <a:pPr eaLnBrk="1" hangingPunct="1"/>
            <a:r>
              <a:rPr lang="en-AU" altLang="zh-CN" sz="4000" dirty="0" smtClean="0">
                <a:ea typeface="宋体" pitchFamily="2" charset="-122"/>
              </a:rPr>
              <a:t>Say aloud in Japanese:</a:t>
            </a:r>
            <a:br>
              <a:rPr lang="en-AU" altLang="zh-CN" sz="4000" dirty="0" smtClean="0">
                <a:ea typeface="宋体" pitchFamily="2" charset="-122"/>
              </a:rPr>
            </a:br>
            <a:r>
              <a:rPr lang="ja-JP" altLang="en-US" sz="4000" smtClean="0">
                <a:ea typeface="宋体" pitchFamily="2" charset="-122"/>
              </a:rPr>
              <a:t>いっぴき、にひき、さんびき、よんひき、ごひき、ろっぴき、ななひき、はっぴき、</a:t>
            </a:r>
            <a:r>
              <a:rPr lang="en-US" altLang="ja-JP" sz="4000" dirty="0" smtClean="0">
                <a:ea typeface="宋体" pitchFamily="2" charset="-122"/>
              </a:rPr>
              <a:t/>
            </a:r>
            <a:br>
              <a:rPr lang="en-US" altLang="ja-JP" sz="4000" dirty="0" smtClean="0">
                <a:ea typeface="宋体" pitchFamily="2" charset="-122"/>
              </a:rPr>
            </a:br>
            <a:r>
              <a:rPr lang="ja-JP" altLang="en-US" sz="4000" smtClean="0">
                <a:ea typeface="宋体" pitchFamily="2" charset="-122"/>
              </a:rPr>
              <a:t>きゅうひき、じゅっぴき</a:t>
            </a:r>
            <a:r>
              <a:rPr lang="en-AU" altLang="zh-CN" sz="4000" dirty="0" smtClean="0">
                <a:ea typeface="宋体" pitchFamily="2" charset="-122"/>
              </a:rPr>
              <a:t/>
            </a:r>
            <a:br>
              <a:rPr lang="en-AU" altLang="zh-CN" sz="4000" dirty="0" smtClean="0">
                <a:ea typeface="宋体" pitchFamily="2" charset="-122"/>
              </a:rPr>
            </a:br>
            <a:endParaRPr lang="zh-CN" altLang="zh-CN" sz="4000" dirty="0" smtClean="0">
              <a:ea typeface="宋体" pitchFamily="2" charset="-122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4718"/>
            </a:gs>
            <a:gs pos="50000">
              <a:srgbClr val="FF9933"/>
            </a:gs>
            <a:gs pos="100000">
              <a:srgbClr val="764718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68324" y="2711450"/>
            <a:ext cx="7661275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  <a:b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</a:br>
            <a:r>
              <a:rPr lang="en-AU" altLang="zh-CN" sz="5400" b="1" dirty="0" err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ippiki</a:t>
            </a:r>
            <a:r>
              <a:rPr lang="en-AU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, </a:t>
            </a:r>
            <a:r>
              <a:rPr lang="en-AU" altLang="zh-CN" sz="5400" b="1" dirty="0" err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nihiki</a:t>
            </a:r>
            <a:r>
              <a:rPr lang="en-AU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, </a:t>
            </a:r>
            <a:r>
              <a:rPr lang="en-AU" altLang="zh-CN" sz="5400" b="1" dirty="0" err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sanbiki</a:t>
            </a:r>
            <a:r>
              <a:rPr lang="en-AU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, </a:t>
            </a:r>
            <a:r>
              <a:rPr lang="en-AU" altLang="zh-CN" sz="5400" b="1" dirty="0" err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yonhiki</a:t>
            </a:r>
            <a:r>
              <a:rPr lang="en-AU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, </a:t>
            </a:r>
            <a:r>
              <a:rPr lang="en-AU" altLang="zh-CN" sz="5400" b="1" dirty="0" err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gohiki</a:t>
            </a:r>
            <a:r>
              <a:rPr lang="en-AU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, </a:t>
            </a:r>
            <a:r>
              <a:rPr lang="en-AU" altLang="zh-CN" sz="5400" b="1" dirty="0" err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roppiki</a:t>
            </a:r>
            <a:r>
              <a:rPr lang="en-AU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, </a:t>
            </a:r>
            <a:br>
              <a:rPr lang="en-AU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</a:br>
            <a:r>
              <a:rPr lang="en-AU" altLang="zh-CN" sz="5400" b="1" dirty="0" err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nanahiki</a:t>
            </a:r>
            <a:r>
              <a:rPr lang="en-AU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, </a:t>
            </a:r>
            <a:r>
              <a:rPr lang="en-AU" altLang="zh-CN" sz="5400" b="1" dirty="0" err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happiki</a:t>
            </a:r>
            <a:r>
              <a:rPr lang="en-AU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, </a:t>
            </a:r>
            <a:r>
              <a:rPr lang="en-AU" altLang="zh-CN" sz="5400" b="1" dirty="0" err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kuuhiki</a:t>
            </a:r>
            <a:r>
              <a:rPr lang="en-AU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, </a:t>
            </a:r>
            <a:r>
              <a:rPr lang="en-AU" altLang="zh-CN" sz="5400" b="1" dirty="0" err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juuppiki</a:t>
            </a:r>
            <a:endParaRPr lang="en-US" altLang="zh-CN" sz="5400" b="1" dirty="0" smtClean="0">
              <a:solidFill>
                <a:srgbClr val="CC0000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210947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9963" y="4995863"/>
            <a:ext cx="604837" cy="5445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106" name="Text Box 4"/>
          <p:cNvSpPr txBox="1">
            <a:spLocks noChangeArrowheads="1"/>
          </p:cNvSpPr>
          <p:nvPr/>
        </p:nvSpPr>
        <p:spPr bwMode="auto">
          <a:xfrm>
            <a:off x="6508750" y="57197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4107" name="Rectangle 5"/>
          <p:cNvSpPr>
            <a:spLocks noChangeArrowheads="1"/>
          </p:cNvSpPr>
          <p:nvPr/>
        </p:nvSpPr>
        <p:spPr bwMode="auto">
          <a:xfrm>
            <a:off x="5292725" y="5365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4108" name="Text Box 6"/>
          <p:cNvSpPr txBox="1">
            <a:spLocks noChangeArrowheads="1"/>
          </p:cNvSpPr>
          <p:nvPr/>
        </p:nvSpPr>
        <p:spPr bwMode="auto">
          <a:xfrm>
            <a:off x="5426075" y="7620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30  points</a:t>
            </a:r>
          </a:p>
        </p:txBody>
      </p:sp>
      <p:pic>
        <p:nvPicPr>
          <p:cNvPr id="4110" name="Picture 10" descr="AN01877_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2027238" y="255588"/>
            <a:ext cx="1831975" cy="2592387"/>
          </a:xfr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4718"/>
            </a:gs>
            <a:gs pos="50000">
              <a:srgbClr val="FF9933"/>
            </a:gs>
            <a:gs pos="100000">
              <a:srgbClr val="76471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24213" y="4914900"/>
            <a:ext cx="604837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2462213" y="5427663"/>
            <a:ext cx="2119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20480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5240338" y="544988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  <p:sp>
        <p:nvSpPr>
          <p:cNvPr id="43014" name="Rectangle 7"/>
          <p:cNvSpPr>
            <a:spLocks noChangeArrowheads="1"/>
          </p:cNvSpPr>
          <p:nvPr/>
        </p:nvSpPr>
        <p:spPr bwMode="auto">
          <a:xfrm>
            <a:off x="4965700" y="7048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43015" name="Text Box 8"/>
          <p:cNvSpPr txBox="1">
            <a:spLocks noChangeArrowheads="1"/>
          </p:cNvSpPr>
          <p:nvPr/>
        </p:nvSpPr>
        <p:spPr bwMode="auto">
          <a:xfrm>
            <a:off x="5138738" y="906463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40  points</a:t>
            </a:r>
          </a:p>
        </p:txBody>
      </p:sp>
      <p:pic>
        <p:nvPicPr>
          <p:cNvPr id="43016" name="Picture 11" descr="AN01877_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2889250" y="190500"/>
            <a:ext cx="1831975" cy="2592388"/>
          </a:xfrm>
          <a:noFill/>
        </p:spPr>
      </p:pic>
      <p:sp>
        <p:nvSpPr>
          <p:cNvPr id="43017" name="TextBox 8"/>
          <p:cNvSpPr txBox="1">
            <a:spLocks noChangeArrowheads="1"/>
          </p:cNvSpPr>
          <p:nvPr/>
        </p:nvSpPr>
        <p:spPr bwMode="auto">
          <a:xfrm>
            <a:off x="1231900" y="2928938"/>
            <a:ext cx="727551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 dirty="0">
                <a:ea typeface="宋体" pitchFamily="2" charset="-122"/>
              </a:rPr>
              <a:t>Read Aloud in Japanese</a:t>
            </a:r>
            <a:r>
              <a:rPr lang="en-US" altLang="zh-CN" sz="4000" dirty="0" smtClean="0">
                <a:ea typeface="宋体" pitchFamily="2" charset="-122"/>
              </a:rPr>
              <a:t>:</a:t>
            </a:r>
          </a:p>
          <a:p>
            <a:r>
              <a:rPr lang="ja-JP" altLang="en-US" sz="4000" smtClean="0">
                <a:ea typeface="宋体" pitchFamily="2" charset="-122"/>
              </a:rPr>
              <a:t>いぬ、ねこ、ぞう、へび、</a:t>
            </a:r>
            <a:endParaRPr lang="en-US" altLang="ja-JP" sz="4000" dirty="0" smtClean="0">
              <a:ea typeface="宋体" pitchFamily="2" charset="-122"/>
            </a:endParaRPr>
          </a:p>
          <a:p>
            <a:r>
              <a:rPr lang="ja-JP" altLang="en-US" sz="4000" smtClean="0">
                <a:ea typeface="宋体" pitchFamily="2" charset="-122"/>
              </a:rPr>
              <a:t>ねずみ、うま</a:t>
            </a:r>
            <a:r>
              <a:rPr lang="en-US" altLang="zh-CN" sz="4000" dirty="0" smtClean="0">
                <a:ea typeface="宋体" pitchFamily="2" charset="-122"/>
              </a:rPr>
              <a:t>  </a:t>
            </a:r>
            <a:r>
              <a:rPr lang="en-US" altLang="zh-CN" sz="4000" dirty="0">
                <a:ea typeface="宋体" pitchFamily="2" charset="-122"/>
              </a:rPr>
              <a:t/>
            </a:r>
            <a:br>
              <a:rPr lang="en-US" altLang="zh-CN" sz="4000" dirty="0">
                <a:ea typeface="宋体" pitchFamily="2" charset="-122"/>
              </a:rPr>
            </a:br>
            <a:endParaRPr lang="en-US" altLang="ja-JP" sz="4000" dirty="0">
              <a:ea typeface="宋体" pitchFamily="2" charset="-122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2384425"/>
            <a:ext cx="4611688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</a:p>
        </p:txBody>
      </p:sp>
      <p:pic>
        <p:nvPicPr>
          <p:cNvPr id="11267" name="Picture 16" descr="j0101318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84338" y="207963"/>
            <a:ext cx="2616200" cy="2312987"/>
          </a:xfrm>
          <a:noFill/>
        </p:spPr>
      </p:pic>
      <p:sp>
        <p:nvSpPr>
          <p:cNvPr id="152580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9963" y="4995863"/>
            <a:ext cx="604837" cy="5445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508750" y="57197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11270" name="Rectangle 10"/>
          <p:cNvSpPr>
            <a:spLocks noChangeArrowheads="1"/>
          </p:cNvSpPr>
          <p:nvPr/>
        </p:nvSpPr>
        <p:spPr bwMode="auto">
          <a:xfrm>
            <a:off x="5292725" y="5365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>
            <a:off x="5426075" y="7620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10  points</a:t>
            </a:r>
          </a:p>
        </p:txBody>
      </p:sp>
      <p:sp>
        <p:nvSpPr>
          <p:cNvPr id="11272" name="Text Box 18"/>
          <p:cNvSpPr txBox="1">
            <a:spLocks noChangeArrowheads="1"/>
          </p:cNvSpPr>
          <p:nvPr/>
        </p:nvSpPr>
        <p:spPr bwMode="auto">
          <a:xfrm>
            <a:off x="2143125" y="3395663"/>
            <a:ext cx="55372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7200" b="0">
              <a:ea typeface="宋体" pitchFamily="2" charset="-122"/>
            </a:endParaRPr>
          </a:p>
        </p:txBody>
      </p:sp>
      <p:sp>
        <p:nvSpPr>
          <p:cNvPr id="11273" name="内容占位符 11"/>
          <p:cNvSpPr>
            <a:spLocks noGrp="1"/>
          </p:cNvSpPr>
          <p:nvPr>
            <p:ph sz="half" idx="2"/>
          </p:nvPr>
        </p:nvSpPr>
        <p:spPr>
          <a:xfrm>
            <a:off x="1773238" y="3597275"/>
            <a:ext cx="4706937" cy="17033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6000" smtClean="0">
                <a:ea typeface="宋体" pitchFamily="2" charset="-122"/>
              </a:rPr>
              <a:t>ＫＵＣＨＩ</a:t>
            </a:r>
            <a:endParaRPr lang="en-US" altLang="ja-JP" sz="6000" dirty="0" smtClean="0">
              <a:ea typeface="宋体" pitchFamily="2" charset="-122"/>
            </a:endParaRPr>
          </a:p>
          <a:p>
            <a:pPr eaLnBrk="1" hangingPunct="1">
              <a:buFontTx/>
              <a:buNone/>
            </a:pPr>
            <a:r>
              <a:rPr lang="ja-JP" altLang="en-US" sz="6000" smtClean="0">
                <a:ea typeface="宋体" pitchFamily="2" charset="-122"/>
              </a:rPr>
              <a:t>Ｍｏｕｔｈ</a:t>
            </a:r>
            <a:endParaRPr lang="en-US" altLang="zh-CN" sz="6000" dirty="0" smtClean="0">
              <a:ea typeface="宋体" pitchFamily="2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4718"/>
            </a:gs>
            <a:gs pos="50000">
              <a:srgbClr val="FF9933"/>
            </a:gs>
            <a:gs pos="100000">
              <a:srgbClr val="764718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540000"/>
            <a:ext cx="7578132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/>
            </a:r>
            <a:b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</a:br>
            <a: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/>
            </a:r>
            <a:b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</a:br>
            <a:r>
              <a:rPr lang="en-AU" altLang="zh-CN" sz="5400" b="1" dirty="0" err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inu</a:t>
            </a:r>
            <a:r>
              <a:rPr lang="en-AU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, </a:t>
            </a:r>
            <a:r>
              <a:rPr lang="en-AU" altLang="zh-CN" sz="5400" b="1" dirty="0" err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neko</a:t>
            </a:r>
            <a:r>
              <a:rPr lang="en-AU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, zoo, </a:t>
            </a:r>
            <a:r>
              <a:rPr lang="en-AU" altLang="zh-CN" sz="5400" b="1" dirty="0" err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hebi</a:t>
            </a:r>
            <a:r>
              <a:rPr lang="en-AU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, </a:t>
            </a:r>
            <a:r>
              <a:rPr lang="en-AU" altLang="zh-CN" sz="5400" b="1" dirty="0" err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nezumi</a:t>
            </a:r>
            <a:r>
              <a:rPr lang="en-AU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, </a:t>
            </a:r>
            <a:r>
              <a:rPr lang="en-AU" altLang="zh-CN" sz="5400" b="1" dirty="0" err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uma</a:t>
            </a:r>
            <a: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/>
            </a:r>
            <a:b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</a:br>
            <a: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/>
            </a:r>
            <a:b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</a:br>
            <a: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  <a:b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</a:br>
            <a:endParaRPr lang="en-US" altLang="zh-CN" sz="5400" b="1" dirty="0" smtClean="0">
              <a:solidFill>
                <a:srgbClr val="CC0000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211971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9963" y="4995863"/>
            <a:ext cx="604837" cy="5445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5132" name="Text Box 4"/>
          <p:cNvSpPr txBox="1">
            <a:spLocks noChangeArrowheads="1"/>
          </p:cNvSpPr>
          <p:nvPr/>
        </p:nvSpPr>
        <p:spPr bwMode="auto">
          <a:xfrm>
            <a:off x="6508750" y="57197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5133" name="Rectangle 5"/>
          <p:cNvSpPr>
            <a:spLocks noChangeArrowheads="1"/>
          </p:cNvSpPr>
          <p:nvPr/>
        </p:nvSpPr>
        <p:spPr bwMode="auto">
          <a:xfrm>
            <a:off x="5292725" y="5365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5134" name="Text Box 6"/>
          <p:cNvSpPr txBox="1">
            <a:spLocks noChangeArrowheads="1"/>
          </p:cNvSpPr>
          <p:nvPr/>
        </p:nvSpPr>
        <p:spPr bwMode="auto">
          <a:xfrm>
            <a:off x="5426075" y="7620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40  points</a:t>
            </a:r>
          </a:p>
        </p:txBody>
      </p:sp>
      <p:pic>
        <p:nvPicPr>
          <p:cNvPr id="5135" name="Picture 10" descr="AN01877_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2027238" y="255588"/>
            <a:ext cx="1831975" cy="2592387"/>
          </a:xfr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4718"/>
            </a:gs>
            <a:gs pos="50000">
              <a:srgbClr val="FF9933"/>
            </a:gs>
            <a:gs pos="100000">
              <a:srgbClr val="76471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24213" y="4914900"/>
            <a:ext cx="604837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2462213" y="5427663"/>
            <a:ext cx="2119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20378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4037" name="Text Box 6"/>
          <p:cNvSpPr txBox="1">
            <a:spLocks noChangeArrowheads="1"/>
          </p:cNvSpPr>
          <p:nvPr/>
        </p:nvSpPr>
        <p:spPr bwMode="auto">
          <a:xfrm>
            <a:off x="5240338" y="544988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  <p:sp>
        <p:nvSpPr>
          <p:cNvPr id="44038" name="Rectangle 7"/>
          <p:cNvSpPr>
            <a:spLocks noChangeArrowheads="1"/>
          </p:cNvSpPr>
          <p:nvPr/>
        </p:nvSpPr>
        <p:spPr bwMode="auto">
          <a:xfrm>
            <a:off x="4965700" y="7048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44039" name="Text Box 8"/>
          <p:cNvSpPr txBox="1">
            <a:spLocks noChangeArrowheads="1"/>
          </p:cNvSpPr>
          <p:nvPr/>
        </p:nvSpPr>
        <p:spPr bwMode="auto">
          <a:xfrm>
            <a:off x="5138738" y="906463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50  points</a:t>
            </a:r>
          </a:p>
        </p:txBody>
      </p:sp>
      <p:pic>
        <p:nvPicPr>
          <p:cNvPr id="44040" name="Picture 11" descr="AN01877_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2184400" y="215900"/>
            <a:ext cx="1831975" cy="2592388"/>
          </a:xfrm>
          <a:noFill/>
        </p:spPr>
      </p:pic>
      <p:sp>
        <p:nvSpPr>
          <p:cNvPr id="44041" name="TextBox 8"/>
          <p:cNvSpPr txBox="1">
            <a:spLocks noChangeArrowheads="1"/>
          </p:cNvSpPr>
          <p:nvPr/>
        </p:nvSpPr>
        <p:spPr bwMode="auto">
          <a:xfrm>
            <a:off x="1139825" y="2663824"/>
            <a:ext cx="728186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dirty="0">
                <a:ea typeface="宋体" pitchFamily="2" charset="-122"/>
              </a:rPr>
              <a:t>Translate the </a:t>
            </a:r>
            <a:r>
              <a:rPr lang="en-US" altLang="ja-JP" sz="4000" dirty="0" smtClean="0">
                <a:ea typeface="宋体" pitchFamily="2" charset="-122"/>
              </a:rPr>
              <a:t>following</a:t>
            </a:r>
            <a:r>
              <a:rPr lang="ja-JP" altLang="en-US" sz="4000" smtClean="0">
                <a:ea typeface="宋体" pitchFamily="2" charset="-122"/>
              </a:rPr>
              <a:t> </a:t>
            </a:r>
            <a:r>
              <a:rPr lang="en-US" altLang="ja-JP" sz="4000" dirty="0" smtClean="0">
                <a:ea typeface="宋体" pitchFamily="2" charset="-122"/>
              </a:rPr>
              <a:t>words:</a:t>
            </a:r>
          </a:p>
          <a:p>
            <a:r>
              <a:rPr lang="ja-JP" altLang="en-US" sz="4000" smtClean="0">
                <a:ea typeface="宋体" pitchFamily="2" charset="-122"/>
              </a:rPr>
              <a:t>ふるい、こわい、しずか、</a:t>
            </a:r>
            <a:endParaRPr lang="en-US" altLang="ja-JP" sz="4000" dirty="0" smtClean="0">
              <a:ea typeface="宋体" pitchFamily="2" charset="-122"/>
            </a:endParaRPr>
          </a:p>
          <a:p>
            <a:r>
              <a:rPr lang="ja-JP" altLang="en-US" sz="4000" smtClean="0">
                <a:ea typeface="宋体" pitchFamily="2" charset="-122"/>
              </a:rPr>
              <a:t>みにくい、げんき</a:t>
            </a:r>
            <a:endParaRPr lang="en-US" altLang="ja-JP" sz="4000" dirty="0" smtClean="0">
              <a:ea typeface="宋体" pitchFamily="2" charset="-122"/>
            </a:endParaRPr>
          </a:p>
          <a:p>
            <a:endParaRPr lang="en-US" altLang="ja-JP" sz="4000" dirty="0" smtClean="0">
              <a:ea typeface="宋体" pitchFamily="2" charset="-122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4718"/>
            </a:gs>
            <a:gs pos="50000">
              <a:srgbClr val="FF9933"/>
            </a:gs>
            <a:gs pos="100000">
              <a:srgbClr val="764718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2554288"/>
            <a:ext cx="7945982" cy="190853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/>
            </a:r>
            <a:b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</a:br>
            <a: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Old, Scary, quiet, ugly, lively</a:t>
            </a:r>
            <a:b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</a:br>
            <a: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/>
            </a:r>
            <a:b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</a:br>
            <a: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/>
            </a:r>
            <a:b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</a:br>
            <a:r>
              <a:rPr lang="en-US" altLang="zh-CN" sz="5400" b="1" dirty="0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  <a:r>
              <a:rPr lang="ja-JP" altLang="en-US" sz="5400" b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　</a:t>
            </a:r>
            <a:endParaRPr lang="en-US" altLang="zh-CN" sz="5400" b="1" dirty="0" smtClean="0">
              <a:solidFill>
                <a:srgbClr val="CC0000"/>
              </a:solidFill>
              <a:latin typeface="Arial" charset="0"/>
              <a:ea typeface="宋体" pitchFamily="2" charset="-122"/>
            </a:endParaRPr>
          </a:p>
        </p:txBody>
      </p:sp>
      <p:pic>
        <p:nvPicPr>
          <p:cNvPr id="6158" name="Picture 10" descr="AN01877_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66223" y="3039731"/>
            <a:ext cx="1831975" cy="2592387"/>
          </a:xfrm>
          <a:noFill/>
        </p:spPr>
      </p:pic>
      <p:sp>
        <p:nvSpPr>
          <p:cNvPr id="212995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9963" y="4995863"/>
            <a:ext cx="604837" cy="5445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6160" name="Text Box 4"/>
          <p:cNvSpPr txBox="1">
            <a:spLocks noChangeArrowheads="1"/>
          </p:cNvSpPr>
          <p:nvPr/>
        </p:nvSpPr>
        <p:spPr bwMode="auto">
          <a:xfrm>
            <a:off x="6508750" y="57197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6161" name="Rectangle 5"/>
          <p:cNvSpPr>
            <a:spLocks noChangeArrowheads="1"/>
          </p:cNvSpPr>
          <p:nvPr/>
        </p:nvSpPr>
        <p:spPr bwMode="auto">
          <a:xfrm>
            <a:off x="5292725" y="5365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6162" name="Text Box 6"/>
          <p:cNvSpPr txBox="1">
            <a:spLocks noChangeArrowheads="1"/>
          </p:cNvSpPr>
          <p:nvPr/>
        </p:nvSpPr>
        <p:spPr bwMode="auto">
          <a:xfrm>
            <a:off x="5426075" y="7620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50  points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75E76"/>
            </a:gs>
            <a:gs pos="50000">
              <a:srgbClr val="99CCFF"/>
            </a:gs>
            <a:gs pos="100000">
              <a:srgbClr val="475E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2919413"/>
            <a:ext cx="7392988" cy="16383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ea typeface="宋体" pitchFamily="2" charset="-122"/>
              </a:rPr>
              <a:t>Name 3 topics we have studied this term?</a:t>
            </a:r>
          </a:p>
        </p:txBody>
      </p:sp>
      <p:sp>
        <p:nvSpPr>
          <p:cNvPr id="21811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24213" y="4914900"/>
            <a:ext cx="604837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462213" y="5427663"/>
            <a:ext cx="2119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21811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240338" y="544988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052638" y="744538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2212975" y="944563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20  points</a:t>
            </a:r>
          </a:p>
        </p:txBody>
      </p:sp>
      <p:pic>
        <p:nvPicPr>
          <p:cNvPr id="45065" name="Picture 11" descr="j0111532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5686425" y="250825"/>
            <a:ext cx="1882775" cy="2660650"/>
          </a:xfr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75E76"/>
            </a:gs>
            <a:gs pos="50000">
              <a:srgbClr val="99CCFF"/>
            </a:gs>
            <a:gs pos="100000">
              <a:srgbClr val="475E7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2384425"/>
            <a:ext cx="4611688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</a:p>
        </p:txBody>
      </p:sp>
      <p:sp>
        <p:nvSpPr>
          <p:cNvPr id="224259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9963" y="4995863"/>
            <a:ext cx="604837" cy="5445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6508750" y="57197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452563" y="614363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636713" y="852488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20  points</a:t>
            </a:r>
          </a:p>
        </p:txBody>
      </p:sp>
      <p:sp>
        <p:nvSpPr>
          <p:cNvPr id="46087" name="Text Box 8"/>
          <p:cNvSpPr txBox="1">
            <a:spLocks noChangeArrowheads="1"/>
          </p:cNvSpPr>
          <p:nvPr/>
        </p:nvSpPr>
        <p:spPr bwMode="auto">
          <a:xfrm>
            <a:off x="671513" y="3382963"/>
            <a:ext cx="7434262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7200" b="0">
                <a:ea typeface="宋体" pitchFamily="2" charset="-122"/>
              </a:rPr>
              <a:t> </a:t>
            </a:r>
          </a:p>
        </p:txBody>
      </p:sp>
      <p:pic>
        <p:nvPicPr>
          <p:cNvPr id="46088" name="Picture 10" descr="j011153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5686425" y="250825"/>
            <a:ext cx="1882775" cy="2660650"/>
          </a:xfr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75E76"/>
            </a:gs>
            <a:gs pos="50000">
              <a:srgbClr val="99CCFF"/>
            </a:gs>
            <a:gs pos="100000">
              <a:srgbClr val="475E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9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06775" y="4914900"/>
            <a:ext cx="604838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2657475" y="54403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21914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7109" name="Rectangle 6"/>
          <p:cNvSpPr>
            <a:spLocks noChangeArrowheads="1"/>
          </p:cNvSpPr>
          <p:nvPr/>
        </p:nvSpPr>
        <p:spPr bwMode="auto">
          <a:xfrm>
            <a:off x="2171700" y="741363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2395538" y="95885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40  points</a:t>
            </a:r>
          </a:p>
        </p:txBody>
      </p:sp>
      <p:sp>
        <p:nvSpPr>
          <p:cNvPr id="47111" name="Text Box 9"/>
          <p:cNvSpPr txBox="1">
            <a:spLocks noChangeArrowheads="1"/>
          </p:cNvSpPr>
          <p:nvPr/>
        </p:nvSpPr>
        <p:spPr bwMode="auto">
          <a:xfrm>
            <a:off x="5240338" y="544988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  <p:pic>
        <p:nvPicPr>
          <p:cNvPr id="47112" name="Picture 11" descr="j0111532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5686425" y="250825"/>
            <a:ext cx="1882775" cy="2660650"/>
          </a:xfrm>
          <a:noFill/>
        </p:spPr>
      </p:pic>
      <p:sp>
        <p:nvSpPr>
          <p:cNvPr id="47113" name="TextBox 9"/>
          <p:cNvSpPr txBox="1">
            <a:spLocks noChangeArrowheads="1"/>
          </p:cNvSpPr>
          <p:nvPr/>
        </p:nvSpPr>
        <p:spPr bwMode="auto">
          <a:xfrm>
            <a:off x="547688" y="3206750"/>
            <a:ext cx="757078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altLang="zh-CN" sz="6000">
                <a:ea typeface="宋体" pitchFamily="2" charset="-122"/>
              </a:rPr>
              <a:t>Name the Japanese islands</a:t>
            </a:r>
            <a:endParaRPr lang="zh-CN" altLang="en-US" sz="6000">
              <a:ea typeface="宋体" pitchFamily="2" charset="-122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75E76"/>
            </a:gs>
            <a:gs pos="50000">
              <a:srgbClr val="99CCFF"/>
            </a:gs>
            <a:gs pos="100000">
              <a:srgbClr val="475E7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2384425"/>
            <a:ext cx="4611688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</a:p>
        </p:txBody>
      </p:sp>
      <p:sp>
        <p:nvSpPr>
          <p:cNvPr id="225283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9963" y="4995863"/>
            <a:ext cx="604837" cy="5445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6508750" y="57197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2170113" y="588963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395538" y="776288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40  points</a:t>
            </a:r>
          </a:p>
        </p:txBody>
      </p:sp>
      <p:sp>
        <p:nvSpPr>
          <p:cNvPr id="48135" name="Text Box 8"/>
          <p:cNvSpPr txBox="1">
            <a:spLocks noChangeArrowheads="1"/>
          </p:cNvSpPr>
          <p:nvPr/>
        </p:nvSpPr>
        <p:spPr bwMode="auto">
          <a:xfrm>
            <a:off x="2143125" y="3395663"/>
            <a:ext cx="55372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7200" b="0">
              <a:ea typeface="宋体" pitchFamily="2" charset="-122"/>
            </a:endParaRPr>
          </a:p>
        </p:txBody>
      </p:sp>
      <p:pic>
        <p:nvPicPr>
          <p:cNvPr id="48136" name="Picture 10" descr="j011153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5686425" y="250825"/>
            <a:ext cx="1882775" cy="2660650"/>
          </a:xfrm>
          <a:noFill/>
        </p:spPr>
      </p:pic>
      <p:sp>
        <p:nvSpPr>
          <p:cNvPr id="48137" name="TextBox 8"/>
          <p:cNvSpPr txBox="1">
            <a:spLocks noChangeArrowheads="1"/>
          </p:cNvSpPr>
          <p:nvPr/>
        </p:nvSpPr>
        <p:spPr bwMode="auto">
          <a:xfrm>
            <a:off x="682625" y="3883025"/>
            <a:ext cx="64389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000">
                <a:ea typeface="宋体" pitchFamily="2" charset="-122"/>
              </a:rPr>
              <a:t>Hokkaido, Honshuu, Shikoku, Kyushu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75E76"/>
            </a:gs>
            <a:gs pos="50000">
              <a:srgbClr val="99CCFF"/>
            </a:gs>
            <a:gs pos="100000">
              <a:srgbClr val="475E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3" y="2339975"/>
            <a:ext cx="6721475" cy="2462213"/>
          </a:xfrm>
        </p:spPr>
        <p:txBody>
          <a:bodyPr/>
          <a:lstStyle/>
          <a:p>
            <a:pPr eaLnBrk="1" hangingPunct="1"/>
            <a:r>
              <a:rPr lang="en-US" altLang="ja-JP" sz="6000" b="1" dirty="0" smtClean="0">
                <a:ea typeface="宋体" pitchFamily="2" charset="-122"/>
              </a:rPr>
              <a:t>When are your exams?</a:t>
            </a:r>
            <a:endParaRPr lang="zh-CN" altLang="en-US" sz="6000" b="1" dirty="0" smtClean="0">
              <a:ea typeface="宋体" pitchFamily="2" charset="-122"/>
            </a:endParaRPr>
          </a:p>
        </p:txBody>
      </p:sp>
      <p:sp>
        <p:nvSpPr>
          <p:cNvPr id="220163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06775" y="4914900"/>
            <a:ext cx="604838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657475" y="54403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22016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2300288" y="766763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2500313" y="98425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60  points</a:t>
            </a:r>
          </a:p>
        </p:txBody>
      </p:sp>
      <p:sp>
        <p:nvSpPr>
          <p:cNvPr id="49160" name="Text Box 9"/>
          <p:cNvSpPr txBox="1">
            <a:spLocks noChangeArrowheads="1"/>
          </p:cNvSpPr>
          <p:nvPr/>
        </p:nvSpPr>
        <p:spPr bwMode="auto">
          <a:xfrm>
            <a:off x="5240338" y="544988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  <p:pic>
        <p:nvPicPr>
          <p:cNvPr id="49161" name="Picture 11" descr="j0111532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5961063" y="250825"/>
            <a:ext cx="1882775" cy="2660650"/>
          </a:xfr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75E76"/>
            </a:gs>
            <a:gs pos="50000">
              <a:srgbClr val="99CCFF"/>
            </a:gs>
            <a:gs pos="100000">
              <a:srgbClr val="475E7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2384425"/>
            <a:ext cx="4611688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</a:p>
        </p:txBody>
      </p:sp>
      <p:sp>
        <p:nvSpPr>
          <p:cNvPr id="226307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9963" y="4995863"/>
            <a:ext cx="604837" cy="5445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508750" y="57197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2432050" y="601663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617788" y="8001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60  points</a:t>
            </a:r>
          </a:p>
        </p:txBody>
      </p: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2143125" y="3395663"/>
            <a:ext cx="55372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7200" b="0">
              <a:ea typeface="宋体" pitchFamily="2" charset="-122"/>
            </a:endParaRPr>
          </a:p>
        </p:txBody>
      </p:sp>
      <p:pic>
        <p:nvPicPr>
          <p:cNvPr id="50184" name="Picture 10" descr="j011153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5686425" y="250825"/>
            <a:ext cx="1882775" cy="2660650"/>
          </a:xfr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75E76"/>
            </a:gs>
            <a:gs pos="50000">
              <a:srgbClr val="99CCFF"/>
            </a:gs>
            <a:gs pos="100000">
              <a:srgbClr val="475E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12788" y="2946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sz="3200" b="1" dirty="0" smtClean="0">
                <a:ea typeface="宋体" pitchFamily="2" charset="-122"/>
              </a:rPr>
              <a:t>Speak for  30 seconds in Japanese without saying </a:t>
            </a:r>
            <a:r>
              <a:rPr lang="ja-JP" altLang="en-US" sz="3200" b="1" smtClean="0">
                <a:ea typeface="宋体" pitchFamily="2" charset="-122"/>
              </a:rPr>
              <a:t>えとう、あのう　</a:t>
            </a:r>
            <a:r>
              <a:rPr lang="en-AU" altLang="ja-JP" sz="3200" b="1" dirty="0" smtClean="0">
                <a:ea typeface="宋体" pitchFamily="2" charset="-122"/>
              </a:rPr>
              <a:t>and </a:t>
            </a:r>
            <a:r>
              <a:rPr lang="en-AU" altLang="ja-JP" sz="3200" b="1" smtClean="0">
                <a:ea typeface="宋体" pitchFamily="2" charset="-122"/>
              </a:rPr>
              <a:t>any English or numbers….</a:t>
            </a:r>
            <a:br>
              <a:rPr lang="en-AU" altLang="ja-JP" sz="3200" b="1" smtClean="0">
                <a:ea typeface="宋体" pitchFamily="2" charset="-122"/>
              </a:rPr>
            </a:br>
            <a:endParaRPr lang="zh-CN" altLang="en-US" sz="3200" b="1" dirty="0" smtClean="0">
              <a:ea typeface="宋体" pitchFamily="2" charset="-122"/>
            </a:endParaRPr>
          </a:p>
        </p:txBody>
      </p:sp>
      <p:sp>
        <p:nvSpPr>
          <p:cNvPr id="217091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24213" y="4914900"/>
            <a:ext cx="604837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2462213" y="5427663"/>
            <a:ext cx="2119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21709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5240338" y="544988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2406650" y="6921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2565400" y="879475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80  points</a:t>
            </a:r>
          </a:p>
        </p:txBody>
      </p:sp>
      <p:pic>
        <p:nvPicPr>
          <p:cNvPr id="51209" name="Picture 11" descr="j0111532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5686425" y="250825"/>
            <a:ext cx="1882775" cy="2660650"/>
          </a:xfr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9575" y="2703513"/>
            <a:ext cx="5807075" cy="1130300"/>
          </a:xfrm>
        </p:spPr>
        <p:txBody>
          <a:bodyPr/>
          <a:lstStyle/>
          <a:p>
            <a:pPr eaLnBrk="1" hangingPunct="1"/>
            <a:r>
              <a:rPr lang="en-AU" altLang="zh-CN" sz="4000" dirty="0" smtClean="0">
                <a:ea typeface="宋体" pitchFamily="2" charset="-122"/>
              </a:rPr>
              <a:t>What is this kanji</a:t>
            </a:r>
            <a:r>
              <a:rPr lang="ja-JP" altLang="en-US" sz="4000" smtClean="0">
                <a:ea typeface="宋体" pitchFamily="2" charset="-122"/>
              </a:rPr>
              <a:t> </a:t>
            </a:r>
            <a:r>
              <a:rPr lang="en-AU" altLang="ja-JP" sz="4000" dirty="0" smtClean="0">
                <a:ea typeface="宋体" pitchFamily="2" charset="-122"/>
              </a:rPr>
              <a:t>in Japanese</a:t>
            </a:r>
            <a:r>
              <a:rPr lang="en-AU" altLang="zh-CN" sz="4000" dirty="0" smtClean="0">
                <a:ea typeface="宋体" pitchFamily="2" charset="-122"/>
              </a:rPr>
              <a:t>?</a:t>
            </a:r>
            <a:br>
              <a:rPr lang="en-AU" altLang="zh-CN" sz="4000" dirty="0" smtClean="0">
                <a:ea typeface="宋体" pitchFamily="2" charset="-122"/>
              </a:rPr>
            </a:br>
            <a:r>
              <a:rPr lang="ja-JP" altLang="en-US" sz="6000" smtClean="0">
                <a:ea typeface="宋体" pitchFamily="2" charset="-122"/>
              </a:rPr>
              <a:t>何</a:t>
            </a:r>
            <a:r>
              <a:rPr lang="en-AU" altLang="zh-CN" sz="4000" dirty="0" smtClean="0">
                <a:ea typeface="宋体" pitchFamily="2" charset="-122"/>
              </a:rPr>
              <a:t/>
            </a:r>
            <a:br>
              <a:rPr lang="en-AU" altLang="zh-CN" sz="4000" dirty="0" smtClean="0">
                <a:ea typeface="宋体" pitchFamily="2" charset="-122"/>
              </a:rPr>
            </a:br>
            <a:r>
              <a:rPr lang="ja-JP" altLang="en-US" sz="4000" smtClean="0">
                <a:ea typeface="宋体" pitchFamily="2" charset="-122"/>
              </a:rPr>
              <a:t>　</a:t>
            </a:r>
            <a:endParaRPr lang="zh-CN" altLang="en-US" sz="6000" b="1" dirty="0" smtClean="0">
              <a:ea typeface="宋体" pitchFamily="2" charset="-122"/>
            </a:endParaRPr>
          </a:p>
        </p:txBody>
      </p:sp>
      <p:sp>
        <p:nvSpPr>
          <p:cNvPr id="15462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06775" y="4914900"/>
            <a:ext cx="604838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2657475" y="54403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15463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5122863" y="728663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12295" name="Text Box 10"/>
          <p:cNvSpPr txBox="1">
            <a:spLocks noChangeArrowheads="1"/>
          </p:cNvSpPr>
          <p:nvPr/>
        </p:nvSpPr>
        <p:spPr bwMode="auto">
          <a:xfrm>
            <a:off x="5308600" y="919163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20  points</a:t>
            </a:r>
          </a:p>
        </p:txBody>
      </p:sp>
      <p:pic>
        <p:nvPicPr>
          <p:cNvPr id="12296" name="Picture 15" descr="j0101318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1501775" y="244475"/>
            <a:ext cx="2616200" cy="2312988"/>
          </a:xfrm>
          <a:noFill/>
        </p:spPr>
      </p:pic>
      <p:sp>
        <p:nvSpPr>
          <p:cNvPr id="12297" name="Text Box 17"/>
          <p:cNvSpPr txBox="1">
            <a:spLocks noChangeArrowheads="1"/>
          </p:cNvSpPr>
          <p:nvPr/>
        </p:nvSpPr>
        <p:spPr bwMode="auto">
          <a:xfrm>
            <a:off x="5240338" y="544988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75E76"/>
            </a:gs>
            <a:gs pos="50000">
              <a:srgbClr val="99CCFF"/>
            </a:gs>
            <a:gs pos="100000">
              <a:srgbClr val="475E7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2384425"/>
            <a:ext cx="4611688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</a:p>
        </p:txBody>
      </p:sp>
      <p:sp>
        <p:nvSpPr>
          <p:cNvPr id="229379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9963" y="4995863"/>
            <a:ext cx="604837" cy="5445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508750" y="57197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2432050" y="601663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617788" y="8001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80  points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2143125" y="3395663"/>
            <a:ext cx="55372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7200" b="0">
              <a:ea typeface="宋体" pitchFamily="2" charset="-122"/>
            </a:endParaRPr>
          </a:p>
        </p:txBody>
      </p:sp>
      <p:pic>
        <p:nvPicPr>
          <p:cNvPr id="52232" name="Picture 8" descr="j011153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5686425" y="250825"/>
            <a:ext cx="1882775" cy="2660650"/>
          </a:xfr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75E76"/>
            </a:gs>
            <a:gs pos="50000">
              <a:srgbClr val="99CCFF"/>
            </a:gs>
            <a:gs pos="100000">
              <a:srgbClr val="475E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24213" y="4914900"/>
            <a:ext cx="604837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53251" name="Text Box 4"/>
          <p:cNvSpPr txBox="1">
            <a:spLocks noChangeArrowheads="1"/>
          </p:cNvSpPr>
          <p:nvPr/>
        </p:nvSpPr>
        <p:spPr bwMode="auto">
          <a:xfrm>
            <a:off x="2462213" y="5427663"/>
            <a:ext cx="2119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21606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53253" name="Text Box 6"/>
          <p:cNvSpPr txBox="1">
            <a:spLocks noChangeArrowheads="1"/>
          </p:cNvSpPr>
          <p:nvPr/>
        </p:nvSpPr>
        <p:spPr bwMode="auto">
          <a:xfrm>
            <a:off x="5240338" y="544988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  <p:sp>
        <p:nvSpPr>
          <p:cNvPr id="53254" name="Rectangle 7"/>
          <p:cNvSpPr>
            <a:spLocks noChangeArrowheads="1"/>
          </p:cNvSpPr>
          <p:nvPr/>
        </p:nvSpPr>
        <p:spPr bwMode="auto">
          <a:xfrm>
            <a:off x="2325688" y="742950"/>
            <a:ext cx="3489325" cy="8572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53255" name="Text Box 8"/>
          <p:cNvSpPr txBox="1">
            <a:spLocks noChangeArrowheads="1"/>
          </p:cNvSpPr>
          <p:nvPr/>
        </p:nvSpPr>
        <p:spPr bwMode="auto">
          <a:xfrm>
            <a:off x="2525713" y="931863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100 points</a:t>
            </a:r>
          </a:p>
        </p:txBody>
      </p:sp>
      <p:pic>
        <p:nvPicPr>
          <p:cNvPr id="53256" name="Picture 11" descr="j0111532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5686425" y="250825"/>
            <a:ext cx="1882775" cy="2660650"/>
          </a:xfrm>
          <a:noFill/>
        </p:spPr>
      </p:pic>
      <p:sp>
        <p:nvSpPr>
          <p:cNvPr id="53257" name="Rectangle 13"/>
          <p:cNvSpPr>
            <a:spLocks noChangeArrowheads="1"/>
          </p:cNvSpPr>
          <p:nvPr/>
        </p:nvSpPr>
        <p:spPr bwMode="auto">
          <a:xfrm>
            <a:off x="852488" y="2225675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altLang="zh-CN" sz="4000" b="0">
              <a:solidFill>
                <a:schemeClr val="tx2"/>
              </a:solidFill>
              <a:ea typeface="宋体" pitchFamily="2" charset="-122"/>
            </a:endParaRPr>
          </a:p>
        </p:txBody>
      </p:sp>
      <p:sp>
        <p:nvSpPr>
          <p:cNvPr id="53258" name="Text Box 14"/>
          <p:cNvSpPr txBox="1">
            <a:spLocks noChangeArrowheads="1"/>
          </p:cNvSpPr>
          <p:nvPr/>
        </p:nvSpPr>
        <p:spPr bwMode="auto">
          <a:xfrm>
            <a:off x="614363" y="3168650"/>
            <a:ext cx="79216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ja-JP" sz="4800" b="0" dirty="0">
                <a:ea typeface="宋体" pitchFamily="2" charset="-122"/>
              </a:rPr>
              <a:t>Go </a:t>
            </a:r>
            <a:r>
              <a:rPr lang="en-US" altLang="ja-JP" sz="4800" b="0" dirty="0" smtClean="0">
                <a:ea typeface="宋体" pitchFamily="2" charset="-122"/>
              </a:rPr>
              <a:t>through saying the body parts with actions… </a:t>
            </a:r>
            <a:r>
              <a:rPr lang="en-US" altLang="ja-JP" sz="4800" b="0" smtClean="0">
                <a:ea typeface="宋体" pitchFamily="2" charset="-122"/>
              </a:rPr>
              <a:t>3 times!</a:t>
            </a:r>
            <a:endParaRPr lang="en-US" altLang="zh-CN" sz="4800" b="0" dirty="0">
              <a:ea typeface="宋体" pitchFamily="2" charset="-122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75E76"/>
            </a:gs>
            <a:gs pos="50000">
              <a:srgbClr val="99CCFF"/>
            </a:gs>
            <a:gs pos="100000">
              <a:srgbClr val="475E7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595313" y="1731963"/>
            <a:ext cx="4611687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</a:p>
        </p:txBody>
      </p:sp>
      <p:sp>
        <p:nvSpPr>
          <p:cNvPr id="22835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9963" y="4995863"/>
            <a:ext cx="604837" cy="5445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6508750" y="57197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2392363" y="563563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2565400" y="762000"/>
            <a:ext cx="309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100  points</a:t>
            </a: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1177925" y="3587750"/>
            <a:ext cx="7966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altLang="zh-CN" sz="4000" b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pic>
        <p:nvPicPr>
          <p:cNvPr id="54280" name="Picture 10" descr="j011153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5686425" y="250825"/>
            <a:ext cx="1882775" cy="2660650"/>
          </a:xfrm>
          <a:noFill/>
        </p:spPr>
      </p:pic>
      <p:sp>
        <p:nvSpPr>
          <p:cNvPr id="228363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07263" y="4978400"/>
            <a:ext cx="604837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190750"/>
            <a:ext cx="4424363" cy="11430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</a:p>
        </p:txBody>
      </p:sp>
      <p:pic>
        <p:nvPicPr>
          <p:cNvPr id="13315" name="Picture 13" descr="j010131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2771775" cy="2451100"/>
          </a:xfrm>
          <a:noFill/>
        </p:spPr>
      </p:pic>
      <p:sp>
        <p:nvSpPr>
          <p:cNvPr id="158724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00900" y="5100638"/>
            <a:ext cx="604838" cy="5445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469063" y="5719763"/>
            <a:ext cx="2119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162550" y="795338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334000" y="99695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20  points</a:t>
            </a:r>
          </a:p>
        </p:txBody>
      </p:sp>
      <p:sp>
        <p:nvSpPr>
          <p:cNvPr id="13320" name="Text Box 15"/>
          <p:cNvSpPr txBox="1">
            <a:spLocks noChangeArrowheads="1"/>
          </p:cNvSpPr>
          <p:nvPr/>
        </p:nvSpPr>
        <p:spPr bwMode="auto">
          <a:xfrm>
            <a:off x="1985963" y="3657600"/>
            <a:ext cx="592931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zh-CN" sz="6600" b="0">
              <a:ea typeface="宋体" pitchFamily="2" charset="-122"/>
            </a:endParaRPr>
          </a:p>
        </p:txBody>
      </p:sp>
      <p:sp>
        <p:nvSpPr>
          <p:cNvPr id="13321" name="内容占位符 12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 eaLnBrk="1" hangingPunct="1"/>
            <a:endParaRPr lang="zh-CN" altLang="en-US" smtClean="0">
              <a:ea typeface="宋体" pitchFamily="2" charset="-122"/>
            </a:endParaRPr>
          </a:p>
        </p:txBody>
      </p:sp>
      <p:sp>
        <p:nvSpPr>
          <p:cNvPr id="13322" name="内容占位符 13"/>
          <p:cNvSpPr>
            <a:spLocks noGrp="1"/>
          </p:cNvSpPr>
          <p:nvPr>
            <p:ph sz="quarter" idx="2"/>
          </p:nvPr>
        </p:nvSpPr>
        <p:spPr>
          <a:xfrm>
            <a:off x="860425" y="3549650"/>
            <a:ext cx="6235700" cy="1981200"/>
          </a:xfrm>
        </p:spPr>
        <p:txBody>
          <a:bodyPr/>
          <a:lstStyle/>
          <a:p>
            <a:pPr eaLnBrk="1" hangingPunct="1"/>
            <a:r>
              <a:rPr lang="ja-JP" altLang="en-US" sz="5400" smtClean="0">
                <a:ea typeface="宋体" pitchFamily="2" charset="-122"/>
              </a:rPr>
              <a:t>ＮＡＮＩ</a:t>
            </a:r>
            <a:endParaRPr lang="en-US" altLang="ja-JP" sz="5400" dirty="0" smtClean="0">
              <a:ea typeface="宋体" pitchFamily="2" charset="-122"/>
            </a:endParaRPr>
          </a:p>
          <a:p>
            <a:pPr eaLnBrk="1" hangingPunct="1"/>
            <a:r>
              <a:rPr lang="ja-JP" altLang="en-US" sz="5400" smtClean="0">
                <a:ea typeface="宋体" pitchFamily="2" charset="-122"/>
              </a:rPr>
              <a:t>Ｗｈａｔ　</a:t>
            </a:r>
            <a:endParaRPr lang="en-US" altLang="ja-JP" sz="5400" dirty="0" smtClean="0">
              <a:ea typeface="宋体" pitchFamily="2" charset="-122"/>
            </a:endParaRPr>
          </a:p>
          <a:p>
            <a:pPr eaLnBrk="1" hangingPunct="1"/>
            <a:endParaRPr lang="zh-CN" altLang="en-US" sz="5400" dirty="0" smtClean="0">
              <a:ea typeface="宋体" pitchFamily="2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0813" y="2927350"/>
            <a:ext cx="5507037" cy="11303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itchFamily="2" charset="-122"/>
              </a:rPr>
              <a:t>Write the kanji for </a:t>
            </a:r>
            <a:r>
              <a:rPr lang="ja-JP" altLang="en-US" sz="4000" smtClean="0">
                <a:ea typeface="宋体" pitchFamily="2" charset="-122"/>
              </a:rPr>
              <a:t>め</a:t>
            </a:r>
            <a:endParaRPr lang="zh-CN" altLang="en-US" sz="6000" b="1" dirty="0" smtClean="0">
              <a:ea typeface="宋体" pitchFamily="2" charset="-122"/>
            </a:endParaRPr>
          </a:p>
        </p:txBody>
      </p:sp>
      <p:sp>
        <p:nvSpPr>
          <p:cNvPr id="1556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59163" y="4908550"/>
            <a:ext cx="604837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2657475" y="54403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155654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5253038" y="665163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14343" name="Text Box 10"/>
          <p:cNvSpPr txBox="1">
            <a:spLocks noChangeArrowheads="1"/>
          </p:cNvSpPr>
          <p:nvPr/>
        </p:nvSpPr>
        <p:spPr bwMode="auto">
          <a:xfrm>
            <a:off x="5440363" y="893763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30  points</a:t>
            </a:r>
          </a:p>
        </p:txBody>
      </p:sp>
      <p:pic>
        <p:nvPicPr>
          <p:cNvPr id="14344" name="Picture 18" descr="j0101318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1736725" y="336550"/>
            <a:ext cx="2616200" cy="2312988"/>
          </a:xfrm>
          <a:noFill/>
        </p:spPr>
      </p:pic>
      <p:sp>
        <p:nvSpPr>
          <p:cNvPr id="14345" name="Text Box 19"/>
          <p:cNvSpPr txBox="1">
            <a:spLocks noChangeArrowheads="1"/>
          </p:cNvSpPr>
          <p:nvPr/>
        </p:nvSpPr>
        <p:spPr bwMode="auto">
          <a:xfrm>
            <a:off x="5240338" y="544988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2366963"/>
            <a:ext cx="4611688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altLang="zh-CN" sz="5400" b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A N S W E R:</a:t>
            </a:r>
          </a:p>
        </p:txBody>
      </p:sp>
      <p:pic>
        <p:nvPicPr>
          <p:cNvPr id="15363" name="Picture 13" descr="j0101318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49388" y="323850"/>
            <a:ext cx="2616200" cy="2312988"/>
          </a:xfrm>
          <a:noFill/>
        </p:spPr>
      </p:pic>
      <p:sp>
        <p:nvSpPr>
          <p:cNvPr id="159748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86613" y="5060950"/>
            <a:ext cx="604837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442075" y="57197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175250" y="6508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322888" y="854075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30  points</a:t>
            </a:r>
          </a:p>
        </p:txBody>
      </p:sp>
      <p:sp>
        <p:nvSpPr>
          <p:cNvPr id="15368" name="Text Box 15"/>
          <p:cNvSpPr txBox="1">
            <a:spLocks noChangeArrowheads="1"/>
          </p:cNvSpPr>
          <p:nvPr/>
        </p:nvSpPr>
        <p:spPr bwMode="auto">
          <a:xfrm>
            <a:off x="2103438" y="3475038"/>
            <a:ext cx="52244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zh-CN" sz="6600" b="0">
              <a:ea typeface="宋体" pitchFamily="2" charset="-122"/>
            </a:endParaRPr>
          </a:p>
        </p:txBody>
      </p:sp>
      <p:sp>
        <p:nvSpPr>
          <p:cNvPr id="15369" name="Content Placeholder 9"/>
          <p:cNvSpPr>
            <a:spLocks noGrp="1"/>
          </p:cNvSpPr>
          <p:nvPr>
            <p:ph sz="half" idx="2"/>
          </p:nvPr>
        </p:nvSpPr>
        <p:spPr>
          <a:xfrm>
            <a:off x="927100" y="3387725"/>
            <a:ext cx="5770563" cy="2708275"/>
          </a:xfrm>
        </p:spPr>
        <p:txBody>
          <a:bodyPr/>
          <a:lstStyle/>
          <a:p>
            <a:pPr>
              <a:buNone/>
            </a:pPr>
            <a:r>
              <a:rPr lang="ja-JP" altLang="en-US" sz="9600" dirty="0" smtClean="0"/>
              <a:t>目</a:t>
            </a:r>
            <a:endParaRPr lang="en-US" sz="9600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9850" y="2884488"/>
            <a:ext cx="6634163" cy="1143000"/>
          </a:xfrm>
        </p:spPr>
        <p:txBody>
          <a:bodyPr/>
          <a:lstStyle/>
          <a:p>
            <a:pPr eaLnBrk="1" hangingPunct="1"/>
            <a:r>
              <a:rPr lang="en-AU" altLang="zh-CN" sz="4800" dirty="0" smtClean="0">
                <a:ea typeface="宋体" pitchFamily="2" charset="-122"/>
              </a:rPr>
              <a:t>What are these kanji?</a:t>
            </a:r>
            <a:br>
              <a:rPr lang="en-AU" altLang="zh-CN" sz="4800" dirty="0" smtClean="0">
                <a:ea typeface="宋体" pitchFamily="2" charset="-122"/>
              </a:rPr>
            </a:br>
            <a:r>
              <a:rPr lang="ja-JP" altLang="en-US" sz="4800" smtClean="0">
                <a:ea typeface="宋体" pitchFamily="2" charset="-122"/>
              </a:rPr>
              <a:t>赤い、白い</a:t>
            </a:r>
            <a:r>
              <a:rPr lang="en-AU" altLang="zh-CN" sz="4800" dirty="0" smtClean="0">
                <a:ea typeface="宋体" pitchFamily="2" charset="-122"/>
              </a:rPr>
              <a:t/>
            </a:r>
            <a:br>
              <a:rPr lang="en-AU" altLang="zh-CN" sz="4800" dirty="0" smtClean="0">
                <a:ea typeface="宋体" pitchFamily="2" charset="-122"/>
              </a:rPr>
            </a:br>
            <a:endParaRPr lang="zh-CN" altLang="en-US" sz="4800" dirty="0" smtClean="0">
              <a:ea typeface="宋体" pitchFamily="2" charset="-122"/>
            </a:endParaRPr>
          </a:p>
        </p:txBody>
      </p:sp>
      <p:pic>
        <p:nvPicPr>
          <p:cNvPr id="16387" name="Picture 15" descr="j010131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377950" y="225425"/>
            <a:ext cx="3052763" cy="2700338"/>
          </a:xfrm>
          <a:noFill/>
        </p:spPr>
      </p:pic>
      <p:sp>
        <p:nvSpPr>
          <p:cNvPr id="156676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06775" y="4914900"/>
            <a:ext cx="604838" cy="5445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657475" y="5440363"/>
            <a:ext cx="211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Return to Question Board</a:t>
            </a:r>
          </a:p>
        </p:txBody>
      </p:sp>
      <p:sp>
        <p:nvSpPr>
          <p:cNvPr id="156678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5018088" y="652463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zh-CN" altLang="en-US">
              <a:ea typeface="宋体" pitchFamily="2" charset="-122"/>
            </a:endParaRPr>
          </a:p>
        </p:txBody>
      </p:sp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5178425" y="841375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>
                <a:latin typeface="Arial" charset="0"/>
                <a:ea typeface="宋体" pitchFamily="2" charset="-122"/>
              </a:rPr>
              <a:t>40  points</a:t>
            </a:r>
          </a:p>
        </p:txBody>
      </p:sp>
      <p:sp>
        <p:nvSpPr>
          <p:cNvPr id="16393" name="Text Box 16"/>
          <p:cNvSpPr txBox="1">
            <a:spLocks noChangeArrowheads="1"/>
          </p:cNvSpPr>
          <p:nvPr/>
        </p:nvSpPr>
        <p:spPr bwMode="auto">
          <a:xfrm>
            <a:off x="5240338" y="5449888"/>
            <a:ext cx="1766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charset="0"/>
                <a:ea typeface="宋体" pitchFamily="2" charset="-122"/>
              </a:rPr>
              <a:t>See </a:t>
            </a:r>
            <a:br>
              <a:rPr lang="en-US" altLang="zh-CN" sz="2000">
                <a:latin typeface="Arial" charset="0"/>
                <a:ea typeface="宋体" pitchFamily="2" charset="-122"/>
              </a:rPr>
            </a:br>
            <a:r>
              <a:rPr lang="en-US" altLang="zh-CN" sz="2000">
                <a:latin typeface="Arial" charset="0"/>
                <a:ea typeface="宋体" pitchFamily="2" charset="-122"/>
              </a:rPr>
              <a:t> Answer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CC"/>
    </a:hlink>
    <a:folHlink>
      <a:srgbClr val="FF33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2176</TotalTime>
  <Words>913</Words>
  <Application>Microsoft Office PowerPoint</Application>
  <PresentationFormat>On-screen Show (4:3)</PresentationFormat>
  <Paragraphs>298</Paragraphs>
  <Slides>52</Slides>
  <Notes>52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0" baseType="lpstr">
      <vt:lpstr>Arial Unicode MS</vt:lpstr>
      <vt:lpstr>ＭＳ Ｐゴシック</vt:lpstr>
      <vt:lpstr>宋体</vt:lpstr>
      <vt:lpstr>Arial</vt:lpstr>
      <vt:lpstr>Kristen ITC</vt:lpstr>
      <vt:lpstr>Times New Roman</vt:lpstr>
      <vt:lpstr>Default Design</vt:lpstr>
      <vt:lpstr>Equation</vt:lpstr>
      <vt:lpstr>復習 </vt:lpstr>
      <vt:lpstr>PowerPoint Presentation</vt:lpstr>
      <vt:lpstr> What is this kanji? 口</vt:lpstr>
      <vt:lpstr>A N S W E R:</vt:lpstr>
      <vt:lpstr>What is this kanji in Japanese? 何 　</vt:lpstr>
      <vt:lpstr>A N S W E R:</vt:lpstr>
      <vt:lpstr>Write the kanji for め</vt:lpstr>
      <vt:lpstr>A N S W E R:</vt:lpstr>
      <vt:lpstr>What are these kanji? 赤い、白い </vt:lpstr>
      <vt:lpstr>A N S W E R:</vt:lpstr>
      <vt:lpstr>   Read the sentences with the kanji これは何ですか。 それは五匹ねこです。    </vt:lpstr>
      <vt:lpstr>A N S W E R: </vt:lpstr>
      <vt:lpstr>What does the word ‘karada’ mean?</vt:lpstr>
      <vt:lpstr>A N S W E R:</vt:lpstr>
      <vt:lpstr>What does あし、て、あたま　mean?</vt:lpstr>
      <vt:lpstr>A N S W E R:</vt:lpstr>
      <vt:lpstr>Write the English for the following words: め、おなか、みみ  </vt:lpstr>
      <vt:lpstr>A N S W E R:</vt:lpstr>
      <vt:lpstr>Write the English for the following:  した、せなか、はな </vt:lpstr>
      <vt:lpstr>A N S W E R:</vt:lpstr>
      <vt:lpstr>What are the following family words? あれ、これ、それ</vt:lpstr>
      <vt:lpstr>A N S W E R:</vt:lpstr>
      <vt:lpstr>PowerPoint Presentation</vt:lpstr>
      <vt:lpstr>A N S W E R:</vt:lpstr>
      <vt:lpstr>PowerPoint Presentation</vt:lpstr>
      <vt:lpstr>   A N S W E R: What colour is it?</vt:lpstr>
      <vt:lpstr>Write a sentence: Tim has a big head </vt:lpstr>
      <vt:lpstr>A N S W E R:</vt:lpstr>
      <vt:lpstr>Translate this sentence: Julie さんはあしがながいです。 </vt:lpstr>
      <vt:lpstr>A N S W E R:</vt:lpstr>
      <vt:lpstr>Listen to the question and answer. What do they mean?</vt:lpstr>
      <vt:lpstr>A N S W E R:</vt:lpstr>
      <vt:lpstr>Translate the following sentence: いぬ　は　二匹　います。  　</vt:lpstr>
      <vt:lpstr>A N S W E R:</vt:lpstr>
      <vt:lpstr>PowerPoint Presentation</vt:lpstr>
      <vt:lpstr>A N S W E R: There are 3 mice and 3 snakes</vt:lpstr>
      <vt:lpstr>Say aloud in Japanese: いっぴき、にひき、さんびき、よんひき、ごひき、ろっぴき、ななひき、はっぴき、 きゅうひき、じゅっぴき </vt:lpstr>
      <vt:lpstr>A N S W E R: ippiki, nihiki, sanbiki, yonhiki, gohiki, roppiki,  nanahiki, happiki, kuuhiki, juuppiki</vt:lpstr>
      <vt:lpstr>PowerPoint Presentation</vt:lpstr>
      <vt:lpstr>  inu, neko, zoo, hebi, nezumi, uma  A N S W E R: </vt:lpstr>
      <vt:lpstr>PowerPoint Presentation</vt:lpstr>
      <vt:lpstr> Old, Scary, quiet, ugly, lively   A N S W E R:　</vt:lpstr>
      <vt:lpstr>Name 3 topics we have studied this term?</vt:lpstr>
      <vt:lpstr>A N S W E R:</vt:lpstr>
      <vt:lpstr>PowerPoint Presentation</vt:lpstr>
      <vt:lpstr>A N S W E R:</vt:lpstr>
      <vt:lpstr>When are your exams?</vt:lpstr>
      <vt:lpstr>A N S W E R:</vt:lpstr>
      <vt:lpstr>Speak for  30 seconds in Japanese without saying えとう、あのう　and any English or numbers…. </vt:lpstr>
      <vt:lpstr>A N S W E R:</vt:lpstr>
      <vt:lpstr>PowerPoint Presentation</vt:lpstr>
      <vt:lpstr>A N S W E 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A Mania</dc:title>
  <dc:subject>Math A Review</dc:subject>
  <dc:creator>MathBits.com</dc:creator>
  <cp:lastModifiedBy>billinge</cp:lastModifiedBy>
  <cp:revision>181</cp:revision>
  <dcterms:created xsi:type="dcterms:W3CDTF">2000-10-18T13:47:24Z</dcterms:created>
  <dcterms:modified xsi:type="dcterms:W3CDTF">2013-09-13T02:40:37Z</dcterms:modified>
</cp:coreProperties>
</file>